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4"/>
  </p:sldMasterIdLst>
  <p:notesMasterIdLst>
    <p:notesMasterId r:id="rId87"/>
  </p:notesMasterIdLst>
  <p:sldIdLst>
    <p:sldId id="1940" r:id="rId5"/>
    <p:sldId id="1878" r:id="rId6"/>
    <p:sldId id="1971" r:id="rId7"/>
    <p:sldId id="2021" r:id="rId8"/>
    <p:sldId id="2023" r:id="rId9"/>
    <p:sldId id="2024" r:id="rId10"/>
    <p:sldId id="2025" r:id="rId11"/>
    <p:sldId id="1936" r:id="rId12"/>
    <p:sldId id="1953" r:id="rId13"/>
    <p:sldId id="1929" r:id="rId14"/>
    <p:sldId id="1941" r:id="rId15"/>
    <p:sldId id="1935" r:id="rId16"/>
    <p:sldId id="1924" r:id="rId17"/>
    <p:sldId id="1951" r:id="rId18"/>
    <p:sldId id="1943" r:id="rId19"/>
    <p:sldId id="1947" r:id="rId20"/>
    <p:sldId id="1946" r:id="rId21"/>
    <p:sldId id="1944" r:id="rId22"/>
    <p:sldId id="1945" r:id="rId23"/>
    <p:sldId id="1948" r:id="rId24"/>
    <p:sldId id="2011" r:id="rId25"/>
    <p:sldId id="1970" r:id="rId26"/>
    <p:sldId id="1962" r:id="rId27"/>
    <p:sldId id="1966" r:id="rId28"/>
    <p:sldId id="1967" r:id="rId29"/>
    <p:sldId id="1968" r:id="rId30"/>
    <p:sldId id="1963" r:id="rId31"/>
    <p:sldId id="1955" r:id="rId32"/>
    <p:sldId id="1956" r:id="rId33"/>
    <p:sldId id="1949" r:id="rId34"/>
    <p:sldId id="1978" r:id="rId35"/>
    <p:sldId id="1982" r:id="rId36"/>
    <p:sldId id="2010" r:id="rId37"/>
    <p:sldId id="1979" r:id="rId38"/>
    <p:sldId id="1950" r:id="rId39"/>
    <p:sldId id="1983" r:id="rId40"/>
    <p:sldId id="1988" r:id="rId41"/>
    <p:sldId id="1987" r:id="rId42"/>
    <p:sldId id="1986" r:id="rId43"/>
    <p:sldId id="1985" r:id="rId44"/>
    <p:sldId id="1984" r:id="rId45"/>
    <p:sldId id="2017" r:id="rId46"/>
    <p:sldId id="1989" r:id="rId47"/>
    <p:sldId id="1990" r:id="rId48"/>
    <p:sldId id="1991" r:id="rId49"/>
    <p:sldId id="1980" r:id="rId50"/>
    <p:sldId id="2012" r:id="rId51"/>
    <p:sldId id="1952" r:id="rId52"/>
    <p:sldId id="1938" r:id="rId53"/>
    <p:sldId id="1995" r:id="rId54"/>
    <p:sldId id="1977" r:id="rId55"/>
    <p:sldId id="1972" r:id="rId56"/>
    <p:sldId id="1954" r:id="rId57"/>
    <p:sldId id="1974" r:id="rId58"/>
    <p:sldId id="1975" r:id="rId59"/>
    <p:sldId id="1992" r:id="rId60"/>
    <p:sldId id="1976" r:id="rId61"/>
    <p:sldId id="1993" r:id="rId62"/>
    <p:sldId id="1997" r:id="rId63"/>
    <p:sldId id="1998" r:id="rId64"/>
    <p:sldId id="1999" r:id="rId65"/>
    <p:sldId id="2000" r:id="rId66"/>
    <p:sldId id="2001" r:id="rId67"/>
    <p:sldId id="2002" r:id="rId68"/>
    <p:sldId id="1994" r:id="rId69"/>
    <p:sldId id="1996" r:id="rId70"/>
    <p:sldId id="2003" r:id="rId71"/>
    <p:sldId id="2005" r:id="rId72"/>
    <p:sldId id="2004" r:id="rId73"/>
    <p:sldId id="2006" r:id="rId74"/>
    <p:sldId id="2007" r:id="rId75"/>
    <p:sldId id="2008" r:id="rId76"/>
    <p:sldId id="2009" r:id="rId77"/>
    <p:sldId id="2013" r:id="rId78"/>
    <p:sldId id="2014" r:id="rId79"/>
    <p:sldId id="2015" r:id="rId80"/>
    <p:sldId id="2016" r:id="rId81"/>
    <p:sldId id="2018" r:id="rId82"/>
    <p:sldId id="2019" r:id="rId83"/>
    <p:sldId id="2020" r:id="rId84"/>
    <p:sldId id="1877" r:id="rId85"/>
    <p:sldId id="1884"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0071"/>
    <a:srgbClr val="AD97C5"/>
    <a:srgbClr val="005F73"/>
    <a:srgbClr val="CA4F67"/>
    <a:srgbClr val="EACAD0"/>
    <a:srgbClr val="69A4B0"/>
    <a:srgbClr val="FBFEFF"/>
    <a:srgbClr val="6A1F60"/>
    <a:srgbClr val="A69AC7"/>
    <a:srgbClr val="FF76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430524-AEF3-42B3-A0E0-7B14ACC8E83B}" v="2442" dt="2023-06-05T18:29:58.447"/>
    <p1510:client id="{D77C523D-E801-4097-9539-1AF4F0BC361A}" v="3300" dt="2023-06-06T00:17:23.7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5T18:23:08.953"/>
    </inkml:context>
    <inkml:brush xml:id="br0">
      <inkml:brushProperty name="width" value="0.05" units="cm"/>
      <inkml:brushProperty name="height" value="0.05" units="cm"/>
      <inkml:brushProperty name="color" value="#E71224"/>
    </inkml:brush>
  </inkml:definitions>
  <inkml:trace contextRef="#ctx0" brushRef="#br0">1 1 24575,'0'722'0,"2"-692"0,1-1 0,2 1 0,0-1 0,3-1 0,11 32 0,-6-16 0,9 45 0,-13-50 0,2-1 0,16 41 0,-9-28 0,2 17 0,-13-40 0,19 45 0,47 85 0,-43-75 0,-22-59 0,20 46 0,-7-30 0,0 3 0,36 52 0,41 56 0,114 112 0,-154-183 0,-41-54 0,34 38 0,123 97 0,-91-90 0,-21-26 107,-26-20-1579,-12-6-5354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3:31.363"/>
    </inkml:context>
    <inkml:brush xml:id="br0">
      <inkml:brushProperty name="width" value="0.1" units="cm"/>
      <inkml:brushProperty name="height" value="0.1" units="cm"/>
      <inkml:brushProperty name="color" value="#FFFFFF"/>
    </inkml:brush>
  </inkml:definitions>
  <inkml:trace contextRef="#ctx0" brushRef="#br0">160 1 24575,'-4'0'0,"1"1"0,-1-1 0,0 1 0,0 0 0,1 0 0,-1 0 0,1 1 0,-1-1 0,1 1 0,-1 0 0,1 0 0,0 0 0,0 0 0,0 0 0,0 1 0,0 0 0,0-1 0,1 1 0,0 0 0,-1 0 0,1 1 0,-2 3 0,-5 9 0,1 0 0,1 1 0,-7 24 0,7-21 0,1-4 0,1 0 0,1 1 0,0 0 0,1 0 0,-1 29 0,3-43 0,1 0 0,0 0 0,0 1 0,1-1 0,-1 0 0,0 0 0,1 0 0,0 0 0,0 0 0,0 0 0,0 0 0,0 0 0,1 0 0,-1 0 0,1-1 0,0 1 0,0 0 0,0-1 0,0 0 0,0 1 0,0-1 0,1 0 0,-1 0 0,1 0 0,-1 0 0,1-1 0,0 1 0,0-1 0,0 0 0,0 0 0,0 0 0,0 0 0,0 0 0,0 0 0,0-1 0,0 0 0,1 1 0,2-2 0,-1 1 0,-1-1 0,1 0 0,0 0 0,-1-1 0,1 1 0,-1-1 0,0 0 0,0 0 0,0 0 0,0-1 0,0 0 0,0 1 0,0-2 0,-1 1 0,1 0 0,-1 0 0,0-1 0,0 0 0,0 0 0,-1 0 0,4-7 0,2-3 0,0-1 0,-1 0 0,-1 0 0,8-29 0,-12 37 0,-1 0 0,0 0 0,-1-1 0,0 1 0,0 0 0,0 0 0,-1 0 0,0-1 0,-3-11 0,3 17 0,1 0 0,-1 0 0,0 0 0,0 0 0,1 0 0,-1 0 0,0 0 0,-1 0 0,1 1 0,0-1 0,0 0 0,-1 1 0,1-1 0,-1 1 0,1 0 0,-1-1 0,0 1 0,0 0 0,1 0 0,-1 0 0,0 0 0,0 0 0,0 1 0,0-1 0,0 0 0,0 1 0,0 0 0,0-1 0,0 1 0,0 0 0,-1 0 0,1 0 0,0 0 0,0 0 0,0 1 0,0-1 0,-4 2 0,2 0 0,0 0 0,-1 0 0,1 1 0,0 0 0,0 0 0,1 0 0,-1 0 0,0 0 0,1 1 0,0-1 0,0 1 0,0 0 0,0 0 0,-1 5 0,-7 9 0,-14 35 0,17-31 0,-12 39 0,18-53 0,1 0 0,-1 0 0,1 0 0,1 0 0,0 0 0,0 0 0,0 0 0,3 13 0,-3-19 0,0 0 0,1 0 0,-1-1 0,0 1 0,1 0 0,-1-1 0,1 1 0,0 0 0,0-1 0,-1 1 0,1-1 0,0 1 0,0-1 0,0 0 0,1 1 0,-1-1 0,0 0 0,0 0 0,1 0 0,-1 1 0,1-2 0,-1 1 0,1 0 0,-1 0 0,1 0 0,0-1 0,-1 1 0,1-1 0,0 1 0,-1-1 0,1 0 0,0 1 0,0-1 0,-1 0 0,1 0 0,0 0 0,0-1 0,-1 1 0,3-1 0,1 0 0,0-1 0,-1 0 0,1 0 0,-1-1 0,0 1 0,0-1 0,0 0 0,0 0 0,0-1 0,0 1 0,-1-1 0,6-6 0,-3-1 0,0 1 0,0-1 0,-1 0 0,-1-1 0,0 1 0,0-1 0,-1 0 0,-1 0 0,2-19 0,-3 23 0,0 0 0,-1 0 0,0 0 0,0 0 0,-1 0 0,0 0 0,0 1 0,-1-1 0,0 0 0,-1 0 0,1 1 0,-1 0 0,-1-1 0,0 1 0,-6-10 0,8 15 0,0 0 0,1 0 0,-1 0 0,0 0 0,0 1 0,0-1 0,0 0 0,-1 1 0,1 0 0,0-1 0,-1 1 0,1 0 0,0 0 0,-1 1 0,1-1 0,-1 0 0,0 1 0,1-1 0,-1 1 0,1 0 0,-1 0 0,0 0 0,1 0 0,-1 1 0,1-1 0,-1 1 0,0-1 0,1 1 0,-1 0 0,1 0 0,0 0 0,-1 0 0,1 0 0,0 1 0,0-1 0,0 1 0,-3 1 0,0 2 0,-1 0 0,1 0 0,0 1 0,0-1 0,1 1 0,0 0 0,0 1 0,0-1 0,1 0 0,-1 1 0,2 0 0,-4 11 0,3-7 0,2 0 0,-1 0 0,1 0 0,1 0 0,0 0 0,1 0 0,0 0 0,3 16 0,-3-24 0,0 0 0,-1 0 0,1 0 0,0-1 0,0 1 0,0 0 0,1 0 0,-1-1 0,1 1 0,-1-1 0,1 1 0,0-1 0,0 0 0,0 0 0,0 0 0,1 0 0,-1 0 0,0 0 0,1 0 0,-1-1 0,1 1 0,0-1 0,-1 0 0,1 0 0,0 0 0,0 0 0,0 0 0,0-1 0,0 1 0,0-1 0,0 0 0,0 0 0,0 0 0,0 0 0,0 0 0,3-1 0,0-1 0,1 0 0,0-1 0,-1 1 0,1-1 0,-1-1 0,0 1 0,0-1 0,0 0 0,0 0 0,-1-1 0,0 1 0,0-1 0,0-1 0,8-9 0,-5 3 0,0 0 0,-1 0 0,0-1 0,-1 1 0,0-2 0,6-19 0,-11 27 0,1 0 0,-1 0 0,-1 1 0,1-1 0,-1 0 0,0 0 0,-1 0 0,1 0 0,-1 0 0,-2-7 0,2 10 0,1 1 0,-1-1 0,0 1 0,0-1 0,0 1 0,-1 0 0,1-1 0,-1 1 0,1 0 0,-1 0 0,1 0 0,-1 0 0,0 1 0,0-1 0,0 0 0,0 1 0,0-1 0,-1 1 0,1 0 0,0 0 0,-1 0 0,1 0 0,-1 0 0,1 0 0,-1 1 0,-2-1 0,1 1 0,0 0 0,0 1 0,1 0 0,-1 0 0,0 0 0,0 0 0,1 0 0,-1 1 0,1 0 0,-1-1 0,1 1 0,0 1 0,0-1 0,0 0 0,0 1 0,0 0 0,0-1 0,-3 5 0,-4 5 0,1 0 0,0 0 0,-12 21 0,13-17 0,1 0 0,0 1 0,1 0 0,-6 26 0,10-36 0,1-1 0,0 0 0,0 0 0,0 1 0,1-1 0,0 1 0,0-1 0,1 0 0,0 1 0,0-1 0,0 0 0,1 0 0,0 1 0,0-1 0,6 11 0,-7-15 0,0-1 0,0 1 0,1 0 0,-1-1 0,1 1 0,-1-1 0,1 1 0,-1-1 0,1 0 0,0 0 0,0 1 0,0-1 0,-1-1 0,1 1 0,0 0 0,0 0 0,0-1 0,1 1 0,-1-1 0,0 1 0,2-1 0,-1 0 0,1-1 0,-1 1 0,0-1 0,0 0 0,1 0 0,-1 0 0,0 0 0,0-1 0,0 1 0,-1-1 0,1 0 0,3-2 0,3-3 0,-2 0 0,1-1 0,-1 0 0,0 0 0,0 0 0,-1-1 0,8-14 0,-8 9 0,0-1 0,0 1 0,-2-1 0,6-29 0,-8 38 0,-1 0 0,-1-1 0,1 1 0,-1 0 0,0 0 0,-1 0 0,0 0 0,1 0 0,-2 0 0,1 0 0,-1 0 0,0 0 0,0 0 0,-1 0 0,-3-5 0,6 10 0,-1 0 0,0-1 0,0 1 0,1 0 0,-1 0 0,0 0 0,0 0 0,0 0 0,0 1 0,0-1 0,-1 0 0,1 0 0,0 1 0,0-1 0,0 0 0,-1 1 0,1-1 0,0 1 0,-1 0 0,1 0 0,0-1 0,-1 1 0,-2 0 0,2 1 0,0-1 0,0 1 0,0 0 0,0 0 0,0-1 0,0 2 0,0-1 0,0 0 0,1 0 0,-1 1 0,0-1 0,1 0 0,-3 4 0,-4 4 0,1 1 0,0 1 0,-11 21 0,17-30 0,-14 24 0,-19 42 0,33-64 0,-1-1 0,1 1 0,0 0 0,0 0 0,0 0 0,0 0 0,1 0 0,0 0 0,0 1 0,0-1 0,0 0 0,0 0 0,1 0 0,1 6 0,-1-8 0,1 0 0,-1 0 0,0 0 0,0 0 0,1 0 0,-1 0 0,1-1 0,0 1 0,-1 0 0,1-1 0,0 1 0,0-1 0,0 0 0,0 1 0,0-1 0,0 0 0,0 0 0,1-1 0,-1 1 0,0 0 0,0-1 0,1 1 0,-1-1 0,0 0 0,1 0 0,-1 0 0,0 0 0,1 0 0,-1 0 0,1-1 0,3 0 0,-2 0 0,1 0 0,-1-1 0,1 1 0,-1-1 0,0 0 0,0 0 0,0 0 0,0 0 0,0-1 0,0 0 0,-1 0 0,1 0 0,-1 0 0,0 0 0,6-8 0,-8 9 0,1-1 0,-1 0 0,0 0 0,0 0 0,0 0 0,0 0 0,-1 0 0,1-1 0,-1 1 0,0 0 0,0 0 0,0 0 0,0 0 0,0-1 0,-1 1 0,1 0 0,-1 0 0,-2-4 0,3 5 0,-1 1 0,0 0 0,0-1 0,0 1 0,0 0 0,0 0 0,0 0 0,0 0 0,0-1 0,0 2 0,0-1 0,-1 0 0,1 0 0,0 0 0,-1 1 0,1-1 0,0 0 0,-1 1 0,1-1 0,-1 1 0,1 0 0,-1 0 0,1-1 0,-1 1 0,0 0 0,1 0 0,-1 0 0,1 1 0,-1-1 0,1 0 0,-1 0 0,1 1 0,-1-1 0,1 1 0,0 0 0,-1-1 0,1 1 0,0 0 0,-1 0 0,-1 1 0,0 1 0,-1-1 0,0 1 0,1 0 0,0 0 0,0 1 0,0-1 0,0 1 0,1-1 0,-1 1 0,1 0 0,0 0 0,0 0 0,0 0 0,-2 8 0,1-1 0,0 1 0,0-1 0,2 0 0,-2 19 0,3-28 0,0 0 0,0-1 0,0 1 0,0 0 0,0-1 0,0 1 0,0 0 0,0-1 0,1 1 0,-1-1 0,1 1 0,0-1 0,-1 1 0,1-1 0,1 3 0,-1-4 0,-1 1 0,1-1 0,-1 0 0,0 0 0,1 1 0,0-1 0,-1 0 0,1 0 0,-1 0 0,1 0 0,-1 0 0,1 0 0,-1 0 0,1 0 0,-1 0 0,1 0 0,-1 0 0,1 0 0,-1 0 0,1 0 0,-1-1 0,1 1 0,-1 0 0,1 0 0,-1-1 0,1 1 0,-1 0 0,1-1 0,0 0 0,3-2 0,0-1 0,0 0 0,-1 1 0,0-2 0,1 1 0,-1 0 0,-1-1 0,5-7 0,-2 2 0,-1-1 0,0 0 0,-1 0 0,0 0 0,0 0 0,-1-1 0,-1 1 0,0-1 0,0-21 0,-1 31 0,-1 1 0,1 0 0,0-1 0,0 1 0,0 0 0,-1 0 0,1-1 0,0 1 0,-1 0 0,0-1 0,1 1 0,-1 0 0,0 0 0,1 0 0,-1 0 0,0 0 0,-2-2 0,2 3 0,1-1 0,-1 1 0,0 0 0,0 0 0,1-1 0,-1 1 0,0 0 0,0 0 0,1 0 0,-1 0 0,0 0 0,0 0 0,0 0 0,1 0 0,-1 1 0,0-1 0,0 0 0,0 0 0,1 1 0,-1-1 0,-1 1 0,-3 2 0,0 1 0,1-1 0,-1 1 0,1 0 0,0 0 0,-7 9 0,7-7 0,-1 1 0,1 0 0,1-1 0,0 2 0,-1-1 0,2 0 0,-1 0 0,1 1 0,-1 8 0,3-14 0,-1-1 0,1 1 0,0 0 0,0 0 0,-1 0 0,1 0 0,1 0 0,-1 0 0,0 0 0,0 0 0,1-1 0,-1 1 0,1 0 0,0 0 0,-1 0 0,1-1 0,0 1 0,0 0 0,0-1 0,0 1 0,1-1 0,-1 1 0,0-1 0,0 1 0,1-1 0,-1 0 0,1 0 0,0 0 0,-1 0 0,1 0 0,0 0 0,-1 0 0,1 0 0,0-1 0,0 1 0,0-1 0,-1 1 0,1-1 0,0 0 0,0 0 0,0 0 0,3 0 0,0 0 0,1-1 0,0 0 0,0 0 0,-1-1 0,1 1 0,-1-1 0,1 0 0,-1-1 0,0 1 0,0-1 0,0 0 0,0-1 0,7-5 0,-9 7 0,0-1 0,0 1 0,0-1 0,0 0 0,-1 0 0,1 0 0,-1 0 0,0 0 0,0-1 0,0 1 0,0-1 0,0 1 0,-1-1 0,1 0 0,-1 1 0,0-1 0,0 0 0,-1 0 0,1 0 0,-1-4 0,0 7 0,0 1 0,0-1 0,0 1 0,0-1 0,0 0 0,0 1 0,0-1 0,0 1 0,0-1 0,0 1 0,-1-1 0,1 0 0,0 1 0,0-1 0,-1 1 0,1-1 0,0 1 0,-1-1 0,1 1 0,0 0 0,-1-1 0,1 1 0,-1-1 0,1 1 0,-1 0 0,1-1 0,-1 1 0,1 0 0,-1 0 0,1-1 0,-1 1 0,1 0 0,-1 0 0,1 0 0,-1-1 0,1 1 0,-1 0 0,0 0 0,1 0 0,-1 0 0,1 0 0,-1 0 0,0 1 0,1-1 0,-1 0 0,1 0 0,-1 0 0,1 0 0,-1 1 0,1-1 0,-1 0 0,1 1 0,-1-1 0,0 1 0,-2 1 0,0 0 0,0 0 0,0 1 0,0-1 0,0 1 0,1 0 0,-4 4 0,-1 5 0,0 0 0,1 0 0,0 1 0,1 0 0,-6 25 0,9-32 0,1 0 0,-1 1 0,1-1 0,1 1 0,-1-1 0,1 1 0,0-1 0,1 1 0,0-1 0,0 1 0,0-1 0,1 0 0,-1 1 0,5 7 0,-5-13 0,-1 1 0,1 0 0,0-1 0,1 1 0,-1-1 0,0 0 0,0 1 0,1-1 0,-1 0 0,0 0 0,1 0 0,-1 0 0,1 0 0,0 0 0,-1 0 0,1 0 0,0-1 0,-1 1 0,1 0 0,0-1 0,0 0 0,0 1 0,0-1 0,-1 0 0,1 0 0,0 0 0,0 0 0,0-1 0,0 1 0,-1 0 0,1-1 0,2 0 0,-4 1 0,1 0 0,-1 0 0,0 0 0,1-1 0,-1 1 0,0 0 0,1 0 0,-1 0 0,0-1 0,0 1 0,1 0 0,-1 0 0,0 0 0,0-1 0,0 1 0,1 0 0,-1-1 0,0 1 0,0 0 0,0-1 0,0 1 0,1 0 0,-1-1 0,0 1 0,0 0 0,0-1 0,0 1 0,0 0 0,0-1 0,0 1 0,0 0 0,0-1 0,0 1 0,0 0 0,0-1 0,0 1 0,-1 0 0,1-1 0,0 1 0,0 0 0,0-1 0,0 1 0,-1 0 0,1 0 0,0-1 0,0 1 0,0 0 0,-1 0 0,1-1 0,0 1 0,-1 0 0,1 0 0,0-1 0,0 1 0,-1 0 0,1 0 0,0 0 0,-1 0 0,1 0 0,0 0 0,-1-1 0,-23-9 0,14 8 0,3 0 0,0 0 0,-1 0 0,1-1 0,0 0 0,0 0 0,0 0 0,1-1 0,-9-6 0,14 10 0,0-1 0,1 1 0,-1-1 0,1 0 0,0 1 0,-1-1 0,1 1 0,-1-1 0,1 0 0,0 1 0,0-1 0,-1 0 0,1 1 0,0-1 0,0 0 0,0 1 0,0-1 0,0 0 0,0 1 0,0-1 0,0 0 0,0 0 0,0 1 0,0-1 0,0 0 0,0 1 0,0-1 0,1 0 0,-1 1 0,0-1 0,1 0 0,-1 1 0,0-1 0,1 1 0,-1-1 0,1 0 0,-1 1 0,1-1 0,-1 1 0,1 0 0,-1-1 0,1 1 0,0-1 0,-1 1 0,1 0 0,0-1 0,38-20 0,-29 16 0,36-25 0,-45 30 0,-1 0 0,0-1 0,1 1 0,-1 0 0,1 0 0,-1 0 0,1-1 0,-1 1 0,1 0 0,-1 0 0,1 0 0,-1 0 0,1 0 0,-1 0 0,1 0 0,-1 0 0,1 0 0,-1 1 0,1-1 0,-1 0 0,1 0 0,-1 0 0,1 0 0,-1 1 0,0-1 0,1 0 0,-1 0 0,1 1 0,-1-1 0,16 15 0,-2-3 0,-11-11 0,-1 1 0,1-1 0,0 0 0,0 0 0,0-1 0,0 1 0,0 0 0,0-1 0,0 0 0,0 0 0,0 0 0,0 0 0,0 0 0,0 0 0,0-1 0,0 0 0,0 1 0,3-2 0,0-1 0,-1 0 0,0 0 0,0 0 0,0 0 0,0-1 0,0 0 0,-1 0 0,8-8 0,-3 1 0,-1 1 0,-1-1 0,1-1 0,-2 0 0,0 0 0,0 0 0,7-25 0,-2-20 0,-11 55 0,-2 5 0,-3 10 0,-5 20 0,-48 140 0,34-106 0,152-390 0,-116 301 0,-13 38 0,-11 35 0,2-15 0,5-15 0,-1 1 0,-1-1 0,-1 0 0,-20 39 0,28-60 0,0 1 0,0-1 0,0 0 0,0 0 0,0 1 0,-1-1 0,1 0 0,0 1 0,0-1 0,0 0 0,-1 1 0,1-1 0,0 0 0,0 0 0,-1 0 0,1 1 0,0-1 0,0 0 0,-1 0 0,1 0 0,0 1 0,-1-1 0,1 0 0,0 0 0,-1 0 0,1 0 0,0 0 0,-1 0 0,1 0 0,0 0 0,-1 0 0,1 0 0,0 0 0,-1 0 0,1 0 0,0 0 0,-1 0 0,-5-14 0,2-20 0,11-10 0,-6 41 0,-1 0 0,1 0 0,0 1 0,0-1 0,1 0 0,-1 1 0,1-1 0,-1 1 0,1-1 0,0 1 0,-1 0 0,5-4 0,-6 6 0,0 0 0,1 0 0,-1 0 0,0 0 0,0 0 0,1 0 0,-1 0 0,0 0 0,0 0 0,0 0 0,1 0 0,-1 0 0,0 0 0,0 0 0,1 0 0,-1 1 0,0-1 0,0 0 0,0 0 0,1 0 0,-1 0 0,0 0 0,0 0 0,0 1 0,0-1 0,1 0 0,-1 0 0,0 0 0,0 1 0,0-1 0,0 0 0,0 0 0,0 0 0,0 1 0,1-1 0,-1 0 0,0 0 0,0 0 0,0 1 0,0-1 0,0 0 0,0 0 0,0 1 0,0-1 0,0 0 0,0 0 0,0 1 0,0-1 0,0 0 0,-1 0 0,1 1 0,0 15 0,-3-2 0,-1 0 0,-1 0 0,0 0 0,-10 19 0,9-21 0,0 1 0,1-1 0,0 1 0,1 0 0,-4 25 0,8-37 0,-1 0 0,1 0 0,-1 0 0,0 0 0,1 0 0,-1 0 0,0 0 0,0 0 0,0 0 0,1 0 0,-1 0 0,0-1 0,0 1 0,0 0 0,0-1 0,0 1 0,-1-1 0,1 1 0,0-1 0,0 1 0,0-1 0,0 0 0,-1 1 0,1-1 0,-2 0 0,2 0 0,-1 0 0,1 0 0,0 0 0,0 0 0,0 1 0,0-1 0,-1 0 0,1 1 0,0-1 0,0 1 0,0-1 0,0 1 0,0 0 0,0-1 0,0 1 0,0 0 0,0 0 0,1-1 0,-1 1 0,0 0 0,0 0 0,1 0 0,-1 0 0,0 0 0,1 0 0,-1 0 0,1 2 0,-1-3 0,1 0 0,0 1 0,0-1 0,0 0 0,0 0 0,0 1 0,0-1 0,0 0 0,0 0 0,0 1 0,0-1 0,0 0 0,0 1 0,1-1 0,-1 0 0,0 0 0,0 0 0,0 1 0,0-1 0,0 0 0,0 0 0,1 1 0,-1-1 0,0 0 0,0 0 0,0 0 0,0 1 0,1-1 0,-1 0 0,0 0 0,0 0 0,1 0 0,-1 0 0,0 0 0,0 1 0,1-1 0,-1 0 0,0 0 0,0 0 0,1 0 0,-1 0 0,0 0 0,1 0 0,11-6 0,-13 6 0,1 0 0,0 0 0,-1 0 0,1 0 0,0 0 0,-1 0 0,1 0 0,0 0 0,-1 0 0,1 0 0,-1 0 0,1-1 0,0 1 0,0 0 0,-1 0 0,1 0 0,0 0 0,-1-1 0,1 1 0,0 0 0,-1 0 0,1 0 0,0-1 0,0 1 0,0 0 0,-1-1 0,1 1 0,0 0 0,0-1 0,0 1 0,0 0 0,-1-1 0,1 1 0,0 0 0,0-1 0,0 1 0,0 0 0,0-1 0,0 1 0,0 0 0,0-1 0,0 1 0,0 0 0,0-1 0,0 1 0,0 0 0,0-1 0,1 1 0,-1 0 0,0-1 0,0 1 0,0 0 0,0-1 0,1 1 0,-1 0 0,0 0 0,0-1 0,1 1 0,-1 0 0,0 0 0,0-1 0,1 1 0,0 0 0,-3 0 0,1 0 0,0 1 0,0 0 0,-1-1 0,1 1 0,0 0 0,0-1 0,0 1 0,0 0 0,0 0 0,0 0 0,0 0 0,0 0 0,0 0 0,1 0 0,-1 0 0,0 0 0,1 0 0,-1 1 0,1-1 0,-1 0 0,1 0 0,-1 1 0,1-1 0,0 0 0,0 2 0,-1 1 0,0 0 0,0 0 0,1 0 0,-1-1 0,1 1 0,0 0 0,1 8 0,0-11 0,-1 0 0,0 1 0,1-1 0,-1 0 0,1 1 0,-1-1 0,1 0 0,0 0 0,0 1 0,-1-1 0,1 0 0,0 0 0,0 0 0,0 0 0,2 1 0,-2-1 0,0-1 0,-1 0 0,1 0 0,0 1 0,-1-1 0,1 0 0,0 0 0,0 0 0,-1 0 0,1 0 0,0 0 0,0 0 0,-1 0 0,1 0 0,0 0 0,0 0 0,-1 0 0,1-1 0,0 1 0,-1 0 0,2-1 0,0-1 0,0 1 0,0-1 0,0 1 0,0-1 0,0 0 0,0 0 0,0 0 0,-1 0 0,1 0 0,-1-1 0,0 1 0,0 0 0,0-1 0,0 1 0,2-5 0,3-20 0,-2 8 0,1 0 0,10-26 0,-16 45 0,1 0 0,0 0 0,0 0 0,0 0 0,0 0 0,0 0 0,0 0 0,0 0 0,0-1 0,0 1 0,0 0 0,0 0 0,0 0 0,0 0 0,1 0 0,-1 0 0,0 0 0,0 0 0,0-1 0,0 1 0,0 0 0,0 0 0,0 0 0,0 0 0,0 0 0,0 0 0,0 0 0,0 0 0,0 0 0,0 0 0,1 0 0,-1-1 0,0 1 0,0 0 0,0 0 0,0 0 0,0 0 0,0 0 0,0 0 0,0 0 0,1 0 0,-1 0 0,0 0 0,0 0 0,0 0 0,0 0 0,0 0 0,0 0 0,0 0 0,0 0 0,1 0 0,-1 0 0,0 0 0,0 0 0,0 1 0,0-1 0,0 0 0,0 0 0,0 0 0,0 0 0,0 0 0,1 0 0,-1 0 0,0 0 0,0 0 0,0 0 0,0 0 0,0 1 0,3 11 0,-1 18 0,-1-28 0,-1-6 0,-1-11 0,0-25 0,0 13 0,0 0 0,2-1 0,1 1 0,1 0 0,1 0 0,9-30 0,-3 27 0,18-50 0,-26 75 0,0 0 0,1-1 0,0 1 0,0 0 0,0 1 0,1-1 0,0 1 0,0-1 0,0 1 0,0 0 0,6-4 0,-10 8 0,0 0 0,0 0 0,0 0 0,0 0 0,1 0 0,-1 0 0,0 0 0,0 0 0,0 0 0,0 0 0,0 0 0,0 0 0,1 0 0,-1 0 0,0 0 0,0 0 0,0 0 0,0 0 0,0 0 0,0 0 0,1 0 0,-1 1 0,0-1 0,0 0 0,0 0 0,0 0 0,0 0 0,0 0 0,0 0 0,1 0 0,-1 0 0,0 0 0,0 0 0,0 1 0,0-1 0,0 0 0,0 0 0,0 0 0,0 0 0,0 0 0,0 0 0,0 1 0,0-1 0,0 0 0,0 0 0,0 0 0,0 0 0,0 0 0,0 0 0,0 1 0,0-1 0,0 0 0,0 0 0,0 0 0,0 0 0,0 0 0,0 0 0,0 1 0,0-1 0,0 0 0,0 0 0,0 0 0,-1 0 0,1 0 0,0 0 0,0 1 0,-3 10 0,-13 21 0,9-19 0,1-1 0,-7 24 0,12-27 0,7-16 0,7-18 0,-6 6 0,-5 11 0,0 1 0,1 0 0,0 0 0,1 0 0,0 0 0,7-11 0,-10 17 0,-1 1 0,1 0 0,-1-1 0,0 1 0,1 0 0,-1 0 0,1-1 0,-1 1 0,1 0 0,-1 0 0,1 0 0,-1 0 0,1-1 0,-1 1 0,1 0 0,-1 0 0,1 0 0,-1 0 0,1 0 0,-1 0 0,1 0 0,-1 0 0,1 0 0,-1 1 0,1-1 0,0 0 0,-1 0 0,1 1 0,-1-1 0,1 0 0,0 0 0,-1 0 0,1 0 0,0 0 0,-1 0 0,1 0 0,0 0 0,-1 0 0,1 0 0,-1 0 0,1-1 0,0 1 0,-1 0 0,1 0 0,-1-1 0,2 1 0,4-6 0,-2 2 0,-5 10 0,1-6-21,0-1-1,-1 1 0,1 0 1,0-1-1,0 1 0,0 0 1,0-1-1,0 1 0,0 0 1,0 0-1,-1-1 0,1 1 1,0 0-1,0-1 0,0 1 1,-1 0-1,1 0 0,0 0 0,0-1 1,-1 1-1,1 0 0,0 0 1,-1 0-1,1 0 0,0-1 1,0 1-1,-1 0 0,1 0 1,0 0-1,-1 0 0,1 0 1,0 0-1,-1 0 0,1 0 1,0 0-1,-1 0 0,1 0 1,0 0-1,-1 0 0,1 0 1,0 0-1,-1 0 0,1 0 1,0 1-1,0-1 0,-1 0 1,1 0-1,0 0 0,-1 0 1,1 1-1,0-1 0,0 0 1,0 0-1,-1 1 0,1-1 1,0 0-1,0 0 0,0 1 1,-1-1-1,1 0 0,0 1 1,0 0-1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3:23.590"/>
    </inkml:context>
    <inkml:brush xml:id="br0">
      <inkml:brushProperty name="width" value="0.05" units="cm"/>
      <inkml:brushProperty name="height" value="0.05" units="cm"/>
      <inkml:brushProperty name="color" value="#E71224"/>
    </inkml:brush>
  </inkml:definitions>
  <inkml:trace contextRef="#ctx0" brushRef="#br0">22 37 24575,'0'-9'0,"-8"-2"0,0-1 0,3 8 0,10 3 0,5 7 0,5 3 0,0 8 0,6 1 0,0 7 0,1-1 0,-4 0 0,-5 4 0,5-2 0,-1-1 0,-4-5-8191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3:24.770"/>
    </inkml:context>
    <inkml:brush xml:id="br0">
      <inkml:brushProperty name="width" value="0.05" units="cm"/>
      <inkml:brushProperty name="height" value="0.05" units="cm"/>
      <inkml:brushProperty name="color" value="#E71224"/>
    </inkml:brush>
  </inkml:definitions>
  <inkml:trace contextRef="#ctx0" brushRef="#br0">307 0 24575,'-5'2'0,"-1"0"0,1 0 0,-1 0 0,1 0 0,0 1 0,-1 0 0,1 0 0,1 1 0,-1-1 0,0 1 0,1 0 0,0 0 0,-7 8 0,-11 23 0,8-12 0,-1 0 0,-2 0 0,0-2 0,-1 0 0,-27 24 0,38-39 21,0 1 0,0 1 0,1-1 0,0 1 0,-5 10 1,-17 21-1514,18-28-5334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9:45.787"/>
    </inkml:context>
    <inkml:brush xml:id="br0">
      <inkml:brushProperty name="width" value="0.1" units="cm"/>
      <inkml:brushProperty name="height" value="0.1" units="cm"/>
      <inkml:brushProperty name="color" value="#FFFFFF"/>
    </inkml:brush>
  </inkml:definitions>
  <inkml:trace contextRef="#ctx0" brushRef="#br0">0 1 24575,'0'9'0,"0"7"0,0 10 0,0 5 0,9-2 0,3-7-8191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9:45.788"/>
    </inkml:context>
    <inkml:brush xml:id="br0">
      <inkml:brushProperty name="width" value="0.1" units="cm"/>
      <inkml:brushProperty name="height" value="0.1" units="cm"/>
      <inkml:brushProperty name="color" value="#FFFFFF"/>
    </inkml:brush>
  </inkml:definitions>
  <inkml:trace contextRef="#ctx0" brushRef="#br0">158 1 24575,'-5'0'0,"0"1"0,0 0 0,0 0 0,0 0 0,0 1 0,0-1 0,1 1 0,-1 0 0,0 1 0,1-1 0,0 1 0,-1 0 0,1 0 0,0 0 0,1 1 0,-1-1 0,-5 7 0,1 1 0,0 0 0,0 0 0,1 1 0,0 0 0,-7 19 0,12-26 0,0-1 0,0 1 0,1-1 0,0 1 0,0 0 0,0 0 0,1-1 0,-1 1 0,1 0 0,0 0 0,1 0 0,0 5 0,0-7 0,0-1 0,0-1 0,-1 1 0,1 0 0,0 0 0,1 0 0,-1 0 0,0-1 0,1 1 0,-1 0 0,1-1 0,-1 0 0,1 1 0,-1-1 0,1 0 0,0 0 0,0 1 0,0-1 0,0-1 0,0 1 0,0 0 0,0 0 0,0-1 0,0 1 0,0-1 0,0 0 0,0 0 0,0 0 0,4 0 0,-2 0 0,0-1 0,0 0 0,0 1 0,0-2 0,0 1 0,0 0 0,0-1 0,0 0 0,0 0 0,-1 0 0,1 0 0,-1-1 0,0 1 0,0-1 0,1 0 0,-2 0 0,1 0 0,0 0 0,-1 0 0,1-1 0,-1 1 0,0-1 0,0 0 0,0 0 0,-1 1 0,1-1 0,-1 0 0,1-5 0,-1 5 0,1 0 0,-1-1 0,0 1 0,0-1 0,0 0 0,-1 1 0,0-1 0,0 0 0,0 1 0,0-1 0,-1 0 0,1 1 0,-1-1 0,0 1 0,-1-1 0,1 1 0,-1-1 0,0 1 0,0 0 0,0 0 0,-1 0 0,0 0 0,1 0 0,-7-6 0,7 9 0,1 0 0,-1 0 0,1 1 0,-1-1 0,0 0 0,1 1 0,-1-1 0,0 1 0,0-1 0,0 1 0,0 0 0,1 0 0,-1-1 0,0 2 0,0-1 0,0 0 0,0 0 0,1 0 0,-1 1 0,0-1 0,0 1 0,1 0 0,-1-1 0,0 1 0,1 0 0,-1 0 0,0 0 0,1 0 0,0 0 0,-1 0 0,1 1 0,-2 1 0,-3 2 0,1 1 0,0 0 0,1 0 0,-1 0 0,1 0 0,-6 13 0,5-6 0,0-1 0,0 1 0,2 0 0,-1 0 0,2 0 0,-1 1 0,2-1 0,0 1 0,1-1 0,0 1 0,1-1 0,4 23 0,-5-34 0,0 0 0,1 0 0,-1 0 0,1 0 0,0 0 0,-1 0 0,1 0 0,0 0 0,0 0 0,0 0 0,1 0 0,-1 0 0,0 0 0,1-1 0,-1 1 0,1-1 0,0 1 0,-1-1 0,1 0 0,0 1 0,0-1 0,0 0 0,0 0 0,0 0 0,0-1 0,0 1 0,0 0 0,0-1 0,0 1 0,1-1 0,-1 0 0,0 0 0,0 0 0,0 0 0,1 0 0,-1 0 0,0-1 0,0 1 0,0-1 0,0 1 0,0-1 0,0 0 0,3-1 0,2-1 0,-1-1 0,1 1 0,-1-1 0,0-1 0,-1 1 0,1-1 0,-1 0 0,1 0 0,-1-1 0,-1 1 0,1-1 0,4-9 0,-4 5 0,-1 1 0,0-2 0,-1 1 0,0 0 0,-1-1 0,0 1 0,1-13 0,-3 20 0,0 0 0,0 0 0,0 1 0,0-1 0,0 0 0,-1 0 0,0 0 0,1 0 0,-1 1 0,0-1 0,0 0 0,-1 1 0,-1-5 0,1 6 0,1-1 0,0 1 0,-1 0 0,1 0 0,-1 0 0,1 0 0,-1 0 0,0 0 0,1 0 0,-1 1 0,0-1 0,0 1 0,1-1 0,-1 1 0,0 0 0,0-1 0,0 1 0,0 0 0,1 0 0,-1 0 0,0 1 0,0-1 0,-3 1 0,0 0 0,-1 1 0,1 0 0,-1 1 0,1-1 0,0 1 0,0 0 0,0 0 0,0 1 0,0-1 0,1 1 0,0 0 0,0 0 0,0 1 0,0-1 0,0 1 0,1 0 0,0 0 0,0 0 0,0 0 0,1 0 0,0 1 0,-2 5 0,2-6 0,1 0 0,-1-1 0,1 1 0,0 0 0,0 0 0,0-1 0,1 1 0,0 0 0,0 0 0,0 0 0,1 0 0,-1 0 0,1-1 0,0 1 0,0 0 0,1-1 0,0 1 0,0 0 0,0-1 0,0 0 0,0 0 0,1 1 0,0-1 0,0-1 0,0 1 0,7 6 0,-9-9 0,0 0 0,1 0 0,-1 0 0,0-1 0,1 1 0,-1 0 0,1-1 0,0 1 0,-1-1 0,1 1 0,-1-1 0,1 0 0,0 1 0,-1-1 0,1 0 0,0 0 0,-1 0 0,1 0 0,0-1 0,-1 1 0,1 0 0,2-2 0,-1 1 0,0-1 0,0 1 0,0-1 0,0 0 0,0-1 0,0 1 0,-1 0 0,1-1 0,-1 1 0,3-4 0,1-2 0,0 0 0,-1-1 0,0 0 0,-1 0 0,0 0 0,5-15 0,-8 20 0,0 0 0,0 0 0,-1 0 0,1 0 0,-1 0 0,0 0 0,0 0 0,0 0 0,-1 0 0,1 0 0,-1 0 0,-2-6 0,3 10 0,0 0 0,0-1 0,0 1 0,0 0 0,0-1 0,-1 1 0,1 0 0,0-1 0,0 1 0,-1 0 0,1 0 0,0-1 0,-1 1 0,1 0 0,0 0 0,0-1 0,-1 1 0,1 0 0,0 0 0,-1 0 0,1 0 0,-1 0 0,1-1 0,0 1 0,-1 0 0,1 0 0,0 0 0,-1 0 0,1 0 0,-1 0 0,1 0 0,0 0 0,-1 0 0,1 0 0,-1 1 0,0-1 0,-15 12 0,-11 23 0,25-31 0,-1 0 0,1 0 0,0 1 0,0-1 0,0 1 0,0-1 0,1 1 0,0 0 0,0 0 0,0 0 0,1-1 0,0 7 0,0-9 0,0 0 0,0 0 0,1 0 0,0 0 0,-1 0 0,1 0 0,0 0 0,0 0 0,0 0 0,0 0 0,0-1 0,0 1 0,1 0 0,-1-1 0,1 1 0,-1-1 0,1 1 0,-1-1 0,1 0 0,0 0 0,0 0 0,-1 0 0,1 0 0,0 0 0,0 0 0,0-1 0,0 1 0,0 0 0,0-1 0,4 1 0,-1-1 0,-1 0 0,1 0 0,0 0 0,-1-1 0,1 1 0,0-1 0,-1 0 0,1 0 0,-1-1 0,0 0 0,1 1 0,-1-1 0,0-1 0,0 1 0,0-1 0,0 1 0,-1-1 0,1 0 0,5-7 0,-6 8 0,-1 0 0,0-1 0,1 0 0,-1 1 0,-1-1 0,1 0 0,0 0 0,-1 0 0,1 0 0,-1 0 0,0 0 0,0 0 0,0-1 0,0 1 0,-1 0 0,0-1 0,1 1 0,-1 0 0,0-1 0,0 1 0,-1 0 0,1-1 0,-1 1 0,0 0 0,0 0 0,0-1 0,0 1 0,-2-4 0,2 5 0,-1 0 0,1 0 0,-1 0 0,0 0 0,1 0 0,-1 0 0,0 1 0,0-1 0,0 0 0,0 1 0,0 0 0,-1-1 0,1 1 0,0 0 0,0 0 0,-1 0 0,1 1 0,-1-1 0,1 1 0,-1-1 0,1 1 0,-1 0 0,1 0 0,-1 0 0,1 0 0,-5 1 0,4-1 0,-1 1 0,1 0 0,0 0 0,-1 1 0,1-1 0,0 0 0,0 1 0,0 0 0,0 0 0,0 0 0,0 0 0,1 1 0,-1-1 0,1 1 0,-1-1 0,1 1 0,0 0 0,0 0 0,-3 5 0,1 2 0,0 1 0,1-1 0,0 1 0,0 0 0,1 0 0,1 0 0,0 1 0,0-1 0,1 0 0,0 0 0,1 0 0,1 1 0,0-1 0,0 0 0,1-1 0,5 14 0,-6-18 0,0 0 0,1 0 0,-1-1 0,1 1 0,1-1 0,-1 0 0,1 0 0,0 0 0,0 0 0,0-1 0,1 1 0,0-1 0,-1 0 0,1-1 0,1 1 0,-1-1 0,1 0 0,-1 0 0,1-1 0,0 1 0,0-1 0,0-1 0,0 1 0,0-1 0,0 0 0,0 0 0,1-1 0,-1 0 0,0 0 0,7-1 0,-7 0 0,0 0 0,-1 0 0,1-1 0,0 1 0,-1-1 0,1 0 0,-1-1 0,0 0 0,0 1 0,0-1 0,0-1 0,-1 1 0,1-1 0,-1 0 0,0 0 0,4-5 0,-1-1 0,0 0 0,-1 0 0,0-1 0,-1 0 0,0 0 0,5-18 0,-9 26 0,1 0 0,-2 0 0,1-1 0,0 1 0,-1 0 0,1 0 0,-1 0 0,0 0 0,0 0 0,0-1 0,-1 1 0,1 0 0,-1 0 0,1 0 0,-1 0 0,0 0 0,-2-4 0,1 4 0,0 1 0,1 0 0,-1 0 0,0 0 0,0 0 0,-1 1 0,1-1 0,0 0 0,0 1 0,-1 0 0,1-1 0,-1 1 0,1 0 0,-1 0 0,0 1 0,1-1 0,-1 0 0,0 1 0,1 0 0,-4-1 0,2 1 0,1 0 0,-1 0 0,1 0 0,-1 1 0,1-1 0,-1 1 0,1 0 0,0 0 0,0 0 0,-1 0 0,1 0 0,0 1 0,0-1 0,0 1 0,0 0 0,0 0 0,1 0 0,-5 4 0,3-1 0,0 0 0,1-1 0,-1 1 0,1 0 0,0 1 0,0-1 0,0 0 0,1 1 0,0 0 0,-2 8 0,3-7 0,-1-1 0,2 0 0,-1 1 0,1 0 0,0-1 0,0 1 0,0-1 0,1 1 0,3 10 0,-3-14 0,0 1 0,0-1 0,0 1 0,1-1 0,0 0 0,0 0 0,0 0 0,0 0 0,0 0 0,0 0 0,1 0 0,-1-1 0,1 1 0,0-1 0,0 0 0,0 0 0,4 3 0,-5-4 0,0 0 0,0-1 0,0 1 0,0 0 0,1 0 0,-1-1 0,0 0 0,0 1 0,0-1 0,1 0 0,-1 0 0,0 0 0,1 0 0,-1-1 0,0 1 0,0 0 0,0-1 0,1 0 0,-1 0 0,2-1 0,0 0 0,0 0 0,0-1 0,0 0 0,-1 0 0,0 0 0,1 0 0,-1-1 0,0 1 0,3-7 0,1-2 0,0 0 0,-1 0 0,-1 0 0,0-1 0,6-24 0,-10 29 0,1-1 0,-2 1 0,1 0 0,-1 0 0,-1 0 0,0 0 0,0 0 0,0 0 0,-1 0 0,0 0 0,0 0 0,-5-9 0,6 14 0,-1 0 0,1 0 0,-1 0 0,0 0 0,0 0 0,0 1 0,0-1 0,0 0 0,0 1 0,-1 0 0,0 0 0,1-1 0,-1 1 0,0 1 0,0-1 0,0 0 0,0 1 0,0 0 0,0-1 0,0 1 0,0 0 0,-1 1 0,1-1 0,0 1 0,-1-1 0,1 1 0,-1 0 0,1 0 0,0 1 0,-1-1 0,-4 2 0,4-1 0,0 1 0,1-1 0,-1 1 0,1 0 0,0 0 0,-1 1 0,1-1 0,0 1 0,0 0 0,1-1 0,-1 1 0,1 0 0,-1 0 0,1 1 0,0-1 0,0 1 0,0-1 0,1 1 0,-1-1 0,1 1 0,0 0 0,-1 7 0,-2 6 0,1 1 0,0-1 0,1 30 0,2-33 0,1-1 0,0 1 0,0-1 0,2 0 0,6 25 0,-8-34 0,1 0 0,0 0 0,0 1 0,0-1 0,0 0 0,0-1 0,1 1 0,-1 0 0,1-1 0,0 1 0,0-1 0,1 0 0,-1 0 0,1 0 0,-1-1 0,1 1 0,0-1 0,0 0 0,0 0 0,6 2 0,-7-3 0,0-1 0,0 0 0,0 0 0,0 0 0,0 0 0,0 0 0,-1-1 0,1 1 0,0-1 0,0 1 0,0-1 0,-1 0 0,1-1 0,0 1 0,-1 0 0,1-1 0,-1 1 0,1-1 0,-1 0 0,0 0 0,0 0 0,0 0 0,0 0 0,0 0 0,3-5 0,2-2 0,-1-1 0,0 1 0,-1-1 0,0-1 0,5-13 0,-4 7 0,-2 1 0,0-1 0,0 0 0,-2-1 0,0 1 0,-1-33 0,-1 43 0,-1 1 0,0-1 0,-1 0 0,1 0 0,-1 1 0,0-1 0,-1 1 0,-6-13 0,7 16 0,-1-1 0,1 1 0,-1 0 0,0 0 0,0 0 0,0 0 0,0 0 0,0 1 0,-1 0 0,1-1 0,-1 1 0,0 0 0,0 1 0,1-1 0,-9-2 0,9 3 0,-1 1 0,1-1 0,-1 0 0,1 1 0,-1 0 0,1 0 0,-1 0 0,0 0 0,1 0 0,-1 1 0,1 0 0,-1 0 0,1 0 0,0 0 0,-1 0 0,1 0 0,0 1 0,-4 2 0,3-1 0,0 1 0,0-1 0,0 1 0,0 0 0,0 0 0,1 1 0,0-1 0,0 1 0,0 0 0,-4 8 0,2 0 0,0 0 0,1 1 0,1-1 0,0 1 0,1-1 0,0 1 0,1 0 0,1 22 0,1-28 0,0-1 0,0 1 0,1 0 0,0-1 0,0 1 0,1-1 0,0 0 0,0 0 0,1 0 0,0 0 0,0 0 0,0-1 0,1 0 0,0 0 0,7 7 0,-8-10 0,0 0 0,0 0 0,0 0 0,0 0 0,1-1 0,-1 0 0,1 0 0,0 0 0,-1 0 0,1-1 0,0 0 0,0 0 0,0 0 0,0 0 0,0-1 0,0 0 0,0 0 0,0 0 0,0-1 0,0 0 0,0 0 0,0 0 0,0 0 0,6-3 0,-4 0 0,0 0 0,0 0 0,-1 0 0,1-1 0,-1 0 0,0 0 0,0 0 0,-1-1 0,0 0 0,0 0 0,0-1 0,5-9 0,-7 11 0,0 0 0,0 0 0,-1 0 0,0 0 0,0-1 0,0 1 0,0-1 0,-1 1 0,0-1 0,0 1 0,-1-1 0,1 0 0,-1 0 0,-1 1 0,1-1 0,-1 0 0,-2-10 0,2 13 0,0 1 0,0 0 0,0 0 0,0 0 0,0 0 0,0 0 0,0 0 0,-1 1 0,1-1 0,-1 0 0,1 1 0,-1-1 0,0 1 0,1-1 0,-1 1 0,0 0 0,0-1 0,0 1 0,0 0 0,0 1 0,0-1 0,-1 0 0,1 0 0,-3 0 0,2 1 0,-1 0 0,1 0 0,0 1 0,-1-1 0,1 1 0,0-1 0,0 1 0,0 0 0,-1 0 0,1 1 0,0-1 0,0 1 0,1-1 0,-6 5 0,5-4 0,1 0 0,-1 0 0,1 0 0,0 0 0,-1 0 0,1 1 0,1-1 0,-1 1 0,0 0 0,1 0 0,-1-1 0,1 1 0,0 0 0,0 0 0,-1 4 0,2-5 0,-1 0 0,1 0 0,0 0 0,0 0 0,1 0 0,-1 0 0,0 0 0,1 0 0,-1 0 0,1 0 0,0 0 0,0 0 0,-1-1 0,1 1 0,0 0 0,1 0 0,-1-1 0,0 1 0,0-1 0,1 1 0,-1-1 0,1 1 0,-1-1 0,1 0 0,-1 0 0,3 1 0,-1 1 0,1-1 0,-1 0 0,0 0 0,1-1 0,-1 1 0,1-1 0,0 1 0,-1-1 0,1 0 0,0-1 0,0 1 0,0-1 0,0 1 0,-1-1 0,1 0 0,0 0 0,0-1 0,0 1 0,0-1 0,-1 0 0,1 0 0,6-3 0,-5 1 0,-1 0 0,1 0 0,-1 0 0,0-1 0,0 1 0,0-1 0,0 0 0,-1 0 0,0-1 0,0 1 0,0-1 0,0 1 0,-1-1 0,4-9 0,-4 7 0,1 0 0,-1 0 0,-1 0 0,0-1 0,0 1 0,0 0 0,-1-1 0,0 1 0,0-1 0,0 1 0,-3-8 0,2 11 0,1 0 0,-2 0 0,1 0 0,0 0 0,-1 0 0,0 1 0,0-1 0,0 0 0,0 1 0,-1 0 0,1-1 0,-1 1 0,0 0 0,0 0 0,0 1 0,0-1 0,-1 1 0,1-1 0,-8-2 0,10 4 0,-1 0 0,0 1 0,0-1 0,0 1 0,0-1 0,0 1 0,0 0 0,0 0 0,0 0 0,-1 0 0,1 0 0,0 1 0,0-1 0,0 1 0,1-1 0,-1 1 0,0 0 0,0-1 0,0 1 0,0 0 0,0 0 0,1 1 0,-1-1 0,1 0 0,-1 0 0,1 1 0,-1-1 0,1 1 0,0-1 0,-1 1 0,1 0 0,0-1 0,0 1 0,0 0 0,-1 3 0,-2 4 0,0 1 0,0-1 0,1 1 0,0 0 0,-3 17 0,4-13 0,1 0 0,0 0 0,1 1 0,1-1 0,2 19 0,-2-29 0,-1 0 0,1 0 0,0 1 0,0-1 0,1 0 0,-1 0 0,1-1 0,0 1 0,0 0 0,0 0 0,1-1 0,-1 1 0,1-1 0,0 0 0,0 0 0,0 0 0,0 0 0,0-1 0,0 1 0,1-1 0,5 4 0,-6-6 0,-1 1 0,1-1 0,-1 1 0,0-1 0,1 0 0,-1 0 0,1 0 0,-1 0 0,1-1 0,-1 1 0,0-1 0,1 1 0,-1-1 0,0 0 0,1 0 0,-1 0 0,0 0 0,0 0 0,0 0 0,0-1 0,0 1 0,0-1 0,0 1 0,0-1 0,-1 0 0,4-3 0,1-2 0,0-1 0,-1 0 0,0 0 0,0 0 0,5-14 0,-4 8 0,-1-1 0,-1 0 0,0 0 0,-1 0 0,-1 0 0,0-1 0,-1 1 0,-1-1 0,0 1 0,-2 0 0,1-1 0,-2 1 0,-5-19 0,8 32 0,0 1 0,-1-1 0,1 1 0,-1-1 0,1 1 0,-1-1 0,0 1 0,1-1 0,-1 1 0,0 0 0,0 0 0,0-1 0,0 1 0,0 0 0,0 0 0,-1 0 0,1 0 0,0 0 0,-3-1 0,3 2 0,0 0 0,0 0 0,0 0 0,-1 0 0,1 0 0,0 0 0,0 0 0,0 1 0,0-1 0,0 0 0,0 1 0,0-1 0,0 1 0,1-1 0,-1 1 0,0-1 0,0 1 0,0 0 0,0-1 0,1 1 0,-2 1 0,-3 4 0,0 0 0,1 0 0,0 0 0,0 0 0,1 1 0,-5 12 0,0 11 0,2 0 0,1 0 0,1 1 0,1-1 0,2 1 0,5 53 0,-4-77 0,1 0 0,0 0 0,1 0 0,-1 0 0,1 0 0,5 10 0,-7-16 0,1 0 0,0 0 0,-1 0 0,1 0 0,-1 0 0,1 0 0,0 0 0,0-1 0,0 1 0,0 0 0,-1 0 0,1-1 0,0 1 0,0 0 0,0-1 0,1 1 0,-1-1 0,2 1 0,-2-1 0,0 0 0,1 0 0,-1 0 0,1 0 0,-1 0 0,0-1 0,1 1 0,-1-1 0,0 1 0,1-1 0,-1 0 0,0 1 0,0-1 0,1 0 0,-1 0 0,0 0 0,0 1 0,0-1 0,0 0 0,1-2 0,5-6 0,0 0 0,0 0 0,-1-1 0,0 0 0,0 0 0,4-14 0,22-67 0,-24 60 0,-2 0 0,5-49 0,-9 63 0,-2 1 0,0 0 0,0 0 0,-2 0 0,0 0 0,-7-27 0,8 41 0,1 1 0,-1-1 0,1 0 0,-1 0 0,0 1 0,0-1 0,0 0 0,0 1 0,0-1 0,0 1 0,0-1 0,0 1 0,-1-1 0,1 1 0,0 0 0,-1 0 0,1-1 0,-3 0 0,2 2 0,1 0 0,0-1 0,0 1 0,0 0 0,0 0 0,-1 0 0,1 0 0,0 0 0,0 1 0,0-1 0,-1 0 0,1 1 0,0-1 0,0 0 0,0 1 0,0-1 0,0 1 0,0 0 0,0-1 0,0 1 0,-1 1 0,-3 2 0,1 0 0,1 0 0,-1 1 0,0-1 0,1 1 0,0 0 0,0 0 0,1 0 0,-1 1 0,-2 8 0,-1 11 0,1 0 0,1 1 0,1 0 0,2 0 0,0 0 0,2 0 0,6 44 0,-7-70 0,0 1 0,1 0 0,-1 0 0,0 0 0,0 0 0,1 0 0,-1-1 0,0 1 0,1 0 0,-1 0 0,1-1 0,-1 1 0,1 0 0,-1 0 0,1-1 0,-1 1 0,1-1 0,1 2 0,-2-2 0,1 0 0,-1 0 0,1 0 0,-1 0 0,1 0 0,-1 0 0,1 0 0,-1 0 0,1 0 0,-1 0 0,1 0 0,-1 0 0,0 0 0,1 0 0,-1-1 0,1 1 0,-1 0 0,1 0 0,-1-1 0,1 1 0,-1 0 0,0 0 0,1-1 0,19-25 0,0-15 0,16-44 0,-30 68 0,-1-1 0,0 0 0,-1 0 0,-1 0 0,2-25 0,-17 67 0,-13 45 0,13-26 0,3 1 0,1 0 0,2 0 0,2 0 0,3 1 0,1 0 0,6 46 0,-6-86 0,1 0 0,-1-1 0,1 1 0,1 0 0,-1-1 0,0 1 0,1-1 0,3 7 0,-4-10 0,-1-1 0,0 1 0,1-1 0,-1 1 0,0-1 0,1 0 0,-1 1 0,1-1 0,-1 1 0,1-1 0,-1 0 0,1 1 0,-1-1 0,1 0 0,-1 0 0,1 1 0,-1-1 0,1 0 0,-1 0 0,1 0 0,-1 0 0,1 0 0,0 0 0,-1 0 0,1 0 0,-1 0 0,2 0 0,-1-1 0,1 0 0,-1 1 0,1-1 0,-1 0 0,1 0 0,-1-1 0,0 1 0,1 0 0,-1 0 0,0-1 0,0 1 0,0-1 0,0 1 0,1-3 0,5-8 0,0-2 0,-1 1 0,-1-1 0,0 0 0,-1 0 0,4-22 0,7-92 0,-14 106 0,-2 45 0,1 36 0,0-52 0,1 0 0,0 1 0,0-1 0,1 0 0,-1-1 0,2 1 0,-1 0 0,1-1 0,0 1 0,6 9 0,-8-15 0,-1 1 0,1-1 0,0 0 0,0 0 0,0 0 0,-1 1 0,1-1 0,0 0 0,1 0 0,-1 0 0,0-1 0,0 1 0,0 0 0,1 0 0,-1-1 0,0 1 0,1 0 0,-1-1 0,0 1 0,1-1 0,-1 0 0,1 0 0,-1 1 0,1-1 0,-1 0 0,0 0 0,1 0 0,-1 0 0,1-1 0,-1 1 0,1 0 0,-1-1 0,0 1 0,1-1 0,-1 1 0,0-1 0,1 1 0,-1-1 0,0 0 0,0 0 0,1 0 0,1-1 0,1-3 0,-1 1 0,1-1 0,-1 1 0,0-1 0,0 0 0,0-1 0,0 1 0,-1 0 0,3-12 0,-2 5 0,0-1 0,-1 0 0,-1 0 0,1-20 0,-2 29 0,0 0 0,0 0 0,-1 0 0,1 0 0,-1 0 0,0 0 0,0 0 0,0 0 0,-1 0 0,1 0 0,-1 0 0,0 1 0,0-1 0,0 1 0,-1-1 0,1 1 0,-1 0 0,-4-4 0,6 6 0,0 0 0,0 1 0,0-1 0,0 0 0,0 1 0,0-1 0,-1 1 0,1 0 0,0-1 0,0 1 0,0 0 0,0 0 0,-1 0 0,1 0 0,0 0 0,0 0 0,0 0 0,-1 0 0,1 0 0,0 0 0,0 1 0,0-1 0,0 1 0,-1-1 0,1 1 0,0-1 0,0 1 0,0-1 0,0 1 0,0 0 0,0 0 0,1-1 0,-1 1 0,0 0 0,0 0 0,0 0 0,1 0 0,-1 0 0,1 0 0,-1 0 0,0 0 0,1 0 0,0 0 0,-1 2 0,-1 2 0,-1 0 0,2 1 0,-1-1 0,0 0 0,1 1 0,0-1 0,1 1 0,-1 8 0,1-11 0,0-1 0,1 1 0,-1 0 0,1 0 0,0-1 0,-1 1 0,1 0 0,1-1 0,-1 1 0,0-1 0,0 1 0,1-1 0,0 0 0,-1 0 0,1 1 0,0-1 0,0 0 0,0-1 0,0 1 0,3 2 0,-3-3 0,0 0 0,0-1 0,-1 1 0,1 0 0,0-1 0,0 1 0,0-1 0,0 0 0,0 1 0,0-1 0,0 0 0,0 0 0,0 0 0,0-1 0,0 1 0,0 0 0,0-1 0,0 0 0,0 1 0,0-1 0,0 0 0,-1 0 0,1 0 0,0 0 0,0 0 0,-1 0 0,1 0 0,1-3 0,3-3 0,0 0 0,0-1 0,-1 0 0,0 0 0,-1 0 0,0-1 0,0 0 0,-1 0 0,3-10 0,-1 3 0,-1 1 0,-1-1 0,2-23 0,-5 63 0,1 45 0,0-64 0,-1-1 0,1 1 0,0-1 0,0 1 0,1-1 0,-1 0 0,1 0 0,0 0 0,0 0 0,1 0 0,-1 0 0,5 5 0,-6-8 0,-1 0 0,1 0 0,0-1 0,0 1 0,-1 0 0,1 0 0,0-1 0,0 1 0,0-1 0,0 1 0,0 0 0,0-1 0,0 0 0,0 1 0,0-1 0,0 0 0,0 1 0,0-1 0,0 0 0,1 0 0,-1 0 0,0 0 0,0 0 0,0 0 0,0 0 0,0-1 0,0 1 0,0 0 0,0-1 0,0 1 0,0 0 0,0-1 0,0 1 0,0-1 0,0 0 0,0 1 0,0-1 0,0 0 0,0 1 0,-1-1 0,1 0 0,0 0 0,-1 0 0,1 0 0,0-1 0,2-1 0,-1 0 0,0-1 0,-1 1 0,1-1 0,-1 1 0,1-1 0,-1 0 0,0 1 0,0-1 0,-1 0 0,1-6 0,-1 7 0,0 1 0,-1 0 0,1 0 0,-1 0 0,1 0 0,-1 0 0,0-1 0,0 1 0,0 0 0,0 1 0,0-1 0,0 0 0,0 0 0,-1 0 0,1 1 0,-1-1 0,-2-2 0,4 4 0,-1-1 0,1 1 0,-1 0 0,0 0 0,1-1 0,-1 1 0,1 0 0,-1 0 0,1 0 0,-1-1 0,0 1 0,1 0 0,-1 0 0,1 0 0,-1 0 0,0 0 0,1 0 0,-1 0 0,1 1 0,-1-1 0,0 0 0,1 0 0,-1 0 0,0 1 0,0 0 0,0 0 0,0 0 0,0 0 0,0 0 0,0 0 0,0 0 0,0 0 0,0 1 0,1-1 0,-1 0 0,0 1 0,1-1 0,-1 0 0,1 1 0,-1 1 0,0 4 0,0 0 0,1 1 0,-1-1 0,1 1 0,1-1 0,-1 1 0,1-1 0,1 0 0,-1 1 0,5 10 0,-5-14 0,0-1 0,0 1 0,0-1 0,1 1 0,0-1 0,-1 1 0,1-1 0,1 0 0,-1 0 0,0 1 0,1-2 0,-1 1 0,1 0 0,0-1 0,0 1 0,0-1 0,0 0 0,1 0 0,-1 0 0,1 0 0,-1-1 0,5 2 0,-7-2 0,1-1 0,-1 0 0,1 0 0,0 1 0,-1-1 0,1 0 0,-1-1 0,1 1 0,0 0 0,-1 0 0,1-1 0,-1 1 0,1 0 0,-1-1 0,1 0 0,-1 1 0,0-1 0,1 0 0,-1 0 0,0 0 0,1 0 0,-1 0 0,1-1 0,0 0 0,-1 0 0,0-1 0,1 1 0,-1 0 0,0-1 0,-1 1 0,1-1 0,0 1 0,-1-1 0,1 1 0,-1-1 0,0 1 0,0-4 0,0-2 0,-1-1 0,0 0 0,0 1 0,-1-1 0,0 1 0,-1-1 0,-4-10 0,3 12 0,-1 1 0,1 0 0,-1 0 0,0 0 0,0 1 0,0-1 0,-1 1 0,0 1 0,0-1 0,0 1 0,-1 0 0,-12-6 0,14 8 0,1 0 0,-1 0 0,0 0 0,1 1 0,-1 0 0,0-1 0,0 2 0,0-1 0,0 1 0,1-1 0,-1 1 0,0 1 0,0-1 0,0 1 0,0 0 0,0 0 0,0 0 0,1 0 0,-1 1 0,-7 4 0,9-4 0,0 1 0,0 0 0,1 0 0,-1 0 0,1 0 0,0 1 0,0-1 0,0 0 0,0 1 0,0 0 0,1-1 0,-1 1 0,1 0 0,0 0 0,1 0 0,-1 0 0,1 0 0,-1 0 0,1 0 0,0 0 0,0 0 0,1-1 0,1 8 0,0 1 0,0 0 0,1 0 0,1-1 0,0 1 0,0-1 0,11 19 0,-10-22 0,0 0 0,0-1 0,1 0 0,0-1 0,0 1 0,0-1 0,1 0 0,0 0 0,1-1 0,-1 0 0,13 6 0,-17-10 0,0 0 0,0 1 0,0-1 0,1 0 0,-1 0 0,0-1 0,1 1 0,-1-1 0,1 0 0,-1 0 0,1 0 0,-1 0 0,0-1 0,1 1 0,-1-1 0,1 0 0,-1 0 0,0 0 0,0 0 0,0-1 0,1 1 0,-1-1 0,0 0 0,-1 0 0,1 0 0,0 0 0,-1 0 0,1 0 0,-1-1 0,0 0 0,1 1 0,1-4 0,2-4 0,-1 1 0,1-1 0,-1 0 0,-1-1 0,0 1 0,-1-1 0,0 1 0,0-1 0,-1 0 0,-1 0 0,1 0 0,-2 0 0,0-1 0,0 1 0,-1 0 0,0 0 0,-4-12 0,3 13 0,0 1 0,-1 0 0,0 0 0,-1 0 0,0 0 0,0 1 0,-1 0 0,0 0 0,0 0 0,-1 0 0,0 1 0,0 0 0,-1 0 0,0 0 0,0 1 0,-1 0 0,1 1 0,-1 0 0,-1 0 0,-9-4 0,15 7 0,-1 1 0,1-1 0,-1 1 0,0 0 0,0 0 0,0 0 0,0 1 0,0-1 0,0 1 0,0 0 0,0 0 0,1 1 0,-1-1 0,0 1 0,0 0 0,0 0 0,0 0 0,1 0 0,-1 1 0,0-1 0,1 1 0,-1 0 0,1 0 0,0 0 0,0 1 0,0-1 0,0 1 0,0 0 0,0 0 0,0 0 0,1 0 0,0 0 0,0 0 0,0 1 0,0-1 0,0 1 0,1-1 0,-1 1 0,1 0 0,-1 4 0,0 1 0,0-1 0,1 0 0,0 1 0,1-1 0,0 1 0,0-1 0,0 1 0,1-1 0,1 1 0,-1-1 0,1 0 0,1 0 0,0 1 0,0-2 0,0 1 0,1 0 0,0-1 0,1 1 0,-1-1 0,2-1 0,-1 1 0,1-1 0,-1 0 0,2 0 0,-1 0 0,1-1 0,0 0 0,0 0 0,0-1 0,1 0 0,-1 0 0,1-1 0,0 0 0,0 0 0,0-1 0,1 0 0,-1 0 0,9 0 0,-14-1 0,0-1 0,-1 0 0,1 0 0,0 0 0,0 0 0,0 0 0,0-1 0,-1 0 0,1 1 0,0-1 0,0 0 0,-1 0 0,1 0 0,0 0 0,-1-1 0,1 1 0,-1-1 0,0 0 0,0 1 0,1-1 0,1-3 0,-1 1 0,0 0 0,-1 0 0,1-1 0,-1 1 0,0 0 0,0-1 0,-1 0 0,0 1 0,1-1 0,-1 0 0,0-8 0,0 3 0,-1 1 0,0-1 0,0 1 0,-1-1 0,-1 1 0,1 0 0,-1 0 0,-1-1 0,0 2 0,0-1 0,-1 0 0,-8-15 0,8 19 0,-1 0 0,1 1 0,-1-1 0,0 1 0,0 0 0,0 0 0,-1 0 0,0 1 0,1 0 0,-1 0 0,0 0 0,0 1 0,-1 0 0,1 0 0,0 1 0,-1-1 0,1 1 0,-1 1 0,0-1 0,1 1 0,-1 0 0,1 1 0,-1 0 0,1 0 0,-1 0 0,1 1 0,0 0 0,-9 3 0,8-3 0,1 1 0,0 0 0,0 0 0,1 0 0,-1 1 0,1 0 0,-1 0 0,1 0 0,0 0 0,1 1 0,-1 0 0,1 0 0,0 0 0,0 1 0,0-1 0,1 1 0,0 0 0,0 0 0,1 0 0,-1 1 0,1-1 0,1 0 0,-1 1 0,1-1 0,0 1 0,1 0 0,0 12 0,0-14 0,1 0 0,1 0 0,-1-1 0,0 1 0,1 0 0,0-1 0,0 0 0,1 1 0,-1-1 0,1 0 0,0 0 0,0 0 0,0-1 0,0 1 0,5 3 0,-6-6 0,0 1 0,0 0 0,0-1 0,0 1 0,1-1 0,-1 0 0,1 1 0,-1-1 0,1 0 0,-1-1 0,1 1 0,-1 0 0,1-1 0,0 1 0,-1-1 0,1 0 0,0 0 0,-1 0 0,1 0 0,0-1 0,-1 1 0,1-1 0,-1 1 0,1-1 0,0 0 0,-1 0 0,1 0 0,2-2 0,-4 2 0,0 1 0,0-1 0,0 1 0,0-1 0,0 0 0,0 1 0,0-1 0,0 0 0,-1 0 0,1 1 0,0-1 0,0 0 0,-1 0 0,1 0 0,-1 0 0,1 0 0,-1 0 0,1 0 0,-1 0 0,1 0 0,-1 0 0,0-1 0,0 1 0,1-1 0,-2 0 0,1 1 0,-1 0 0,1 0 0,-1 0 0,1 0 0,-1-1 0,0 1 0,0 0 0,0 0 0,1 0 0,-1 1 0,0-1 0,0 0 0,0 0 0,0 0 0,0 1 0,-2-2 0,-3-1 0,1 0 0,-1 1 0,0 0 0,0 0 0,0 0 0,0 1 0,-10-2 0,8 3 0,-1 1 0,1-1 0,-1 1 0,1 1 0,-1 0 0,1 0 0,0 0 0,0 1 0,0 1 0,0-1 0,1 1 0,-14 9 0,17-10 0,0 0 0,1-1 0,0 1 0,0 1 0,0-1 0,0 0 0,0 1 0,1-1 0,0 1 0,-1 0 0,1 0 0,0 0 0,1 0 0,-1 0 0,1 0 0,0 0 0,0 1 0,0-1 0,1 0 0,-1 1 0,1-1 0,0 1 0,0-1 0,1 0 0,-1 1 0,3 6 0,-2-8 0,-1 0 0,1-1 0,0 1 0,1-1 0,-1 1 0,0-1 0,1 1 0,-1-1 0,1 0 0,0 0 0,0 0 0,0 0 0,0 0 0,0 0 0,0 0 0,0-1 0,1 1 0,-1-1 0,1 0 0,-1 1 0,1-1 0,-1 0 0,1 0 0,0-1 0,-1 1 0,1-1 0,0 1 0,0-1 0,-1 0 0,1 0 0,0 0 0,0 0 0,0-1 0,-1 1 0,1-1 0,0 1 0,-1-1 0,1 0 0,0 0 0,-1 0 0,1-1 0,-1 1 0,0 0 0,1-1 0,-1 0 0,0 0 0,0 1 0,0-1 0,0 0 0,0-1 0,0 1 0,2-5 0,1-1 0,-1 0 0,0-1 0,0 1 0,-1-1 0,0 0 0,-1 0 0,0 0 0,0 0 0,-1-1 0,1-12 0,-2 19 0,0 0 0,0-1 0,0 1 0,-1-1 0,1 1 0,-1 0 0,0-1 0,1 1 0,-2 0 0,1-1 0,0 1 0,-1 0 0,1 0 0,-1 0 0,0 0 0,0 1 0,0-1 0,0 0 0,-1 1 0,1 0 0,-1-1 0,0 1 0,1 0 0,-1 0 0,0 0 0,0 1 0,0-1 0,0 1 0,0 0 0,-6-2 0,5 2 0,0 0 0,0 0 0,-1 1 0,1-1 0,0 1 0,0 0 0,-1 0 0,1 0 0,0 1 0,-1 0 0,1 0 0,0 0 0,0 0 0,0 0 0,0 1 0,0 0 0,0 0 0,0 0 0,0 0 0,1 1 0,-6 4 0,7-4 0,-1-1 0,1 1 0,0 0 0,0 0 0,1 0 0,-1 0 0,1 0 0,-1 0 0,1 0 0,0 1 0,0-1 0,0 0 0,1 1 0,-1-1 0,1 1 0,0-1 0,0 1 0,0-1 0,0 1 0,1-1 0,-1 0 0,1 1 0,0-1 0,0 0 0,0 1 0,3 4 0,-3-5 0,0 1 0,0-1 0,-1 0 0,0 0 0,0 0 0,0 1 0,0-1 0,0 0 0,0 0 0,-1 0 0,0 4 0,0-4 0,0 0 0,1 1 0,-1-1 0,1 1 0,0-1 0,0 1 0,1 6 0,0-9 0,-1 0 0,1 0 0,-1 0 0,1 1 0,0-1 0,0 0 0,-1 0 0,1 0 0,0 0 0,0-1 0,0 1 0,0 0 0,0 0 0,0 0 0,0-1 0,0 1 0,1-1 0,-1 1 0,0-1 0,0 1 0,0-1 0,1 0 0,-1 1 0,0-1 0,0 0 0,3 0 0,-3 0 4,1 1 0,-1-1-1,0 0 1,1 0 0,-1 0-1,1 0 1,-1-1 0,1 1-1,-1 0 1,1 0 0,-1-1 0,0 1-1,1-1 1,-1 0 0,0 1-1,1-1 1,-1 0 0,0 0-1,0 1 1,0-1 0,0 0-1,0 0 1,0 0 0,0-1 0,0 1-1,0 0 1,0 0 0,0 0-1,-1-1 1,1 1 0,0-2-1,0 0-109,0 0 0,0 0 0,-1 0 1,1-1-1,-1 1 0,0 0 0,0 0 0,0 0 0,0 0 0,0-1 0,-1 1 0,1 0 0,-2-4 0,-10-19-6720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9:45.789"/>
    </inkml:context>
    <inkml:brush xml:id="br0">
      <inkml:brushProperty name="width" value="0.1" units="cm"/>
      <inkml:brushProperty name="height" value="0.1" units="cm"/>
      <inkml:brushProperty name="color" value="#FFFFFF"/>
    </inkml:brush>
  </inkml:definitions>
  <inkml:trace contextRef="#ctx0" brushRef="#br0">315 59 24575,'0'-3'0,"0"0"0,0 1 0,0-1 0,-1 1 0,1-1 0,-1 0 0,0 1 0,0-1 0,0 1 0,0-1 0,0 1 0,0 0 0,-1 0 0,1-1 0,-1 1 0,1 0 0,-1 0 0,0 0 0,0 0 0,0 1 0,-3-3 0,3 3 0,0 0 0,1 1 0,-1-1 0,0 0 0,0 1 0,1 0 0,-1-1 0,0 1 0,0 0 0,0 0 0,0 0 0,1 0 0,-1 0 0,0 1 0,0-1 0,0 0 0,1 1 0,-1-1 0,0 1 0,0 0 0,1 0 0,-1-1 0,1 1 0,-1 0 0,1 1 0,-1-1 0,1 0 0,-1 0 0,1 0 0,0 1 0,0-1 0,-2 3 0,-2 3 0,0 0 0,1 1 0,-1 0 0,1 0 0,1 0 0,0 1 0,0-1 0,0 1 0,-1 14 0,-1 13 0,-1 37 0,5-63 0,0 5 0,0 18 0,1 36 0,1-60 0,0-1 0,0 1 0,1-1 0,0 1 0,0-1 0,1 0 0,0 0 0,0 0 0,7 10 0,-10-17 0,1 0 0,-1 0 0,1 0 0,0 0 0,-1 0 0,1 0 0,0 0 0,0 0 0,0 0 0,0 0 0,0-1 0,0 1 0,0 0 0,0-1 0,0 1 0,0-1 0,0 1 0,0-1 0,1 1 0,-1-1 0,0 0 0,0 0 0,1 1 0,0-1 0,0-1 0,0 1 0,-1-1 0,1 1 0,0-1 0,-1 0 0,1 0 0,0 0 0,-1 0 0,1 0 0,-1 0 0,0 0 0,1 0 0,-1 0 0,2-3 0,3-3 0,-1-1 0,0 0 0,-1 0 0,1 0 0,4-14 0,-3 7 0,-2 0 0,1-1 0,-2 1 0,0-1 0,-1 0 0,0 1 0,-2-1 0,0 0 0,0 0 0,-1 0 0,-4-17 0,4 30 0,0 0 0,0 0 0,-1 0 0,1 0 0,-1-1 0,1 2 0,-1-1 0,0 0 0,0 0 0,0 1 0,-1-1 0,-3-3 0,5 5 0,0 1 0,0-1 0,-1 0 0,1 1 0,0-1 0,0 1 0,-1-1 0,1 1 0,0 0 0,-1 0 0,1-1 0,0 1 0,-1 0 0,1 0 0,0 0 0,-1 0 0,1 1 0,0-1 0,-1 0 0,1 0 0,0 1 0,-1-1 0,1 1 0,0-1 0,0 1 0,0 0 0,-1-1 0,1 1 0,0 0 0,0 0 0,0 0 0,0 0 0,-1 1 0,-3 4 0,0 0 0,0 1 0,1 0 0,0-1 0,0 2 0,0-1 0,1 0 0,0 1 0,1-1 0,-3 15 0,2-11 0,1 0 0,1-1 0,0 1 0,1 0 0,0 0 0,0 0 0,4 16 0,-3-22 0,1 1 0,0-1 0,0 0 0,0 1 0,1-1 0,0 0 0,0-1 0,0 1 0,4 4 0,-6-8 0,0 1 0,0-1 0,0 0 0,0 0 0,0 0 0,0-1 0,0 1 0,0 0 0,0 0 0,0-1 0,1 1 0,-1 0 0,0-1 0,0 1 0,1-1 0,-1 0 0,0 1 0,1-1 0,-1 0 0,1 0 0,-1 0 0,0 0 0,1 0 0,-1 0 0,0 0 0,1 0 0,-1-1 0,1 1 0,-1 0 0,0-1 0,0 1 0,1-1 0,-1 0 0,0 1 0,0-1 0,0 0 0,0 0 0,1 0 0,-1 0 0,-1 0 0,2-1 0,3-4 0,0-1 0,-1 1 0,0-1 0,0 0 0,-1-1 0,0 1 0,0 0 0,0-1 0,-1 0 0,-1 1 0,2-14 0,-1 8 0,-1 0 0,-1 1 0,0-1 0,0 0 0,-1 1 0,-5-21 0,5 29 0,0 0 0,0 0 0,-1 1 0,1-1 0,-1 0 0,0 1 0,0-1 0,0 1 0,0-1 0,-1 1 0,-3-4 0,5 6 0,0 0 0,0 1 0,-1-1 0,1 1 0,0-1 0,0 1 0,-1 0 0,1-1 0,0 1 0,0 0 0,-1 0 0,1 0 0,0 0 0,-1 0 0,1 0 0,0 0 0,-1 0 0,1 1 0,0-1 0,0 0 0,-1 1 0,1-1 0,0 1 0,0-1 0,0 1 0,0 0 0,0-1 0,-1 1 0,1 0 0,0 0 0,1 0 0,-1 0 0,0 0 0,0 0 0,0 0 0,0 2 0,-6 5 0,1 1 0,0 0 0,1 1 0,0-1 0,0 1 0,1 0 0,0 1 0,1-1 0,0 0 0,-2 18 0,3-17 0,1 0 0,0 0 0,0 1 0,2-1 0,-1 0 0,1 0 0,1 0 0,-1 1 0,8 20 0,-9-31 0,1 1 0,-1-1 0,1 0 0,-1 1 0,1-1 0,-1 1 0,1-1 0,0 0 0,0 1 0,0-1 0,0 0 0,0 0 0,0 0 0,0 0 0,0 0 0,0 0 0,1 0 0,-1 0 0,0 0 0,1 0 0,-1-1 0,0 1 0,1 0 0,-1-1 0,1 0 0,-1 1 0,1-1 0,-1 0 0,1 1 0,-1-1 0,1 0 0,-1 0 0,3-1 0,-1 0 0,-1 0 0,0 0 0,1 0 0,-1-1 0,0 1 0,0-1 0,0 0 0,0 1 0,0-1 0,0 0 0,-1 0 0,1 0 0,-1 0 0,1-1 0,-1 1 0,0 0 0,0-1 0,2-3 0,1-7 0,0 1 0,-1-1 0,-1 0 0,0 0 0,-1 0 0,0 0 0,-1-1 0,0 1 0,-1 0 0,-4-18 0,4 25 0,0 0 0,0 0 0,-1 0 0,0 0 0,0 0 0,-1 0 0,1 0 0,-1 1 0,-1-1 0,1 1 0,-1 0 0,0 0 0,0 0 0,0 1 0,-1-1 0,1 1 0,-1 0 0,0 1 0,0-1 0,-1 1 0,1 0 0,-1 0 0,-8-3 0,9 5 0,1 1 0,-1-1 0,0 1 0,1 0 0,-1 0 0,0 0 0,0 1 0,1 0 0,-1 0 0,0 0 0,1 0 0,-1 1 0,1 0 0,0 0 0,-1 0 0,1 0 0,0 1 0,0-1 0,0 1 0,1 0 0,-7 6 0,3-1 0,-1 0 0,1 0 0,0 0 0,1 1 0,0 0 0,0 1 0,1-1 0,-7 18 0,7-11 0,0 0 0,2 0 0,0 0 0,-2 33 0,5-44 0,-1 0 0,1 0 0,0 0 0,1 0 0,-1-1 0,1 1 0,0 0 0,0 0 0,0 0 0,1-1 0,0 1 0,0-1 0,0 1 0,0-1 0,1 0 0,0 0 0,0 0 0,0 0 0,0 0 0,0-1 0,6 5 0,-6-6 0,0-1 0,0 0 0,0 0 0,0 1 0,0-2 0,0 1 0,1 0 0,-1-1 0,0 1 0,0-1 0,1 0 0,-1 0 0,0 0 0,0-1 0,1 1 0,-1-1 0,0 1 0,0-1 0,0 0 0,0-1 0,0 1 0,0 0 0,0-1 0,0 0 0,0 1 0,-1-1 0,1 0 0,-1-1 0,4-2 0,1-2 0,0 0 0,-1-1 0,1 1 0,-1-2 0,-1 1 0,0 0 0,0-1 0,6-15 0,-5 6 0,-1-1 0,-1 1 0,0-1 0,-2-1 0,0 1 0,-1 0 0,-1 0 0,-1-1 0,0 1 0,-5-21 0,5 37 0,1 0 0,-1 0 0,0 0 0,0 0 0,-1 0 0,1 0 0,0 0 0,-1 1 0,0-1 0,1 0 0,-1 1 0,0-1 0,-1 1 0,1 0 0,0 0 0,-4-3 0,5 5 0,0-1 0,0 1 0,0-1 0,0 1 0,0 0 0,0-1 0,0 1 0,0 0 0,0 0 0,-1 0 0,1 0 0,0 0 0,0 0 0,0 0 0,0 0 0,0 0 0,0 1 0,-2 0 0,1 0 0,0 0 0,0 0 0,0 0 0,0 1 0,1-1 0,-1 1 0,0-1 0,1 1 0,-1-1 0,1 1 0,0 0 0,-2 3 0,-2 5 0,0 0 0,0 1 0,1 0 0,1-1 0,0 1 0,1 1 0,-3 21 0,3-6 0,1 1 0,3 32 0,-1-51 0,1 0 0,0 0 0,0 0 0,1 0 0,0 0 0,1-1 0,8 16 0,-11-21 0,1 0 0,-1-1 0,1 1 0,0 0 0,0-1 0,0 0 0,0 1 0,0-1 0,0 0 0,1 0 0,-1 0 0,1 0 0,0-1 0,-1 1 0,1-1 0,0 1 0,0-1 0,0 0 0,0 0 0,0 0 0,0-1 0,0 1 0,0-1 0,0 1 0,0-1 0,4-1 0,-4 1 0,-1-1 0,0 1 0,1-1 0,-1 0 0,0 0 0,0 0 0,1 0 0,-1-1 0,0 1 0,0 0 0,0-1 0,-1 0 0,1 1 0,0-1 0,-1 0 0,3-3 0,-1 1 0,0-2 0,-1 1 0,1 0 0,-1 0 0,0-1 0,2-8 0,0-7 0,-1 1 0,0-38 0,-2 57 0,-2-76 0,-2 124 0,-3 43 0,6-81 0,0 0 0,1 1 0,0-1 0,0 0 0,1 1 0,5 16 0,-7-25 0,1-1 0,-1 1 0,0-1 0,0 1 0,0-1 0,1 1 0,-1-1 0,0 1 0,0-1 0,1 1 0,-1-1 0,0 1 0,1-1 0,-1 1 0,1-1 0,-1 0 0,1 1 0,-1-1 0,1 0 0,-1 1 0,1-1 0,-1 0 0,1 1 0,-1-1 0,1 0 0,-1 0 0,1 0 0,-1 0 0,1 0 0,0 0 0,-1 0 0,1 0 0,-1 0 0,1 0 0,0 0 0,1-1 0,-1 1 0,1-1 0,-1 0 0,1 0 0,-1-1 0,0 1 0,1 0 0,-1 0 0,0-1 0,0 1 0,2-3 0,22-43 0,-13 11 0,-2 0 0,8-47 0,2-8 0,-17 80 0,1-5 0,0 1 0,10-22 0,-14 37 0,1-1 0,-1 1 0,0-1 0,0 1 0,0 0 0,0-1 0,1 1 0,-1-1 0,0 1 0,0-1 0,1 1 0,-1 0 0,0-1 0,0 1 0,1 0 0,-1-1 0,1 1 0,-1 0 0,0 0 0,1-1 0,-1 1 0,1 0 0,-1 0 0,0-1 0,1 1 0,-1 0 0,1 0 0,-1 0 0,1 0 0,-1 0 0,2 0 0,5 13 0,1 26 0,-5-4 0,-2 0 0,-1 0 0,-1-1 0,-2 1 0,-12 53 0,-1-17 0,38-112 0,-3-2 0,-2 0 0,-1-1 0,-2 0 0,11-72 0,-25 154 0,-9 63 0,7-89 0,-10 48 0,-34 102 0,45-159 0,0 0 0,0 0 0,-1 0 0,1-1 0,-1 1 0,1-1 0,-1 1 0,0-1 0,0 0 0,-5 4 0,7-6 0,0 1 0,0-1 0,0 0 0,-1 0 0,1 0 0,0 0 0,0 0 0,0 0 0,-1 0 0,1 0 0,0 0 0,0 1 0,-1-1 0,1 0 0,0 0 0,0 0 0,-1 0 0,1 0 0,0 0 0,0-1 0,0 1 0,-1 0 0,1 0 0,0 0 0,0 0 0,-1 0 0,1 0 0,0 0 0,0 0 0,0-1 0,-1 1 0,1 0 0,0 0 0,0 0 0,0 0 0,0-1 0,-1 1 0,1 0 0,0 0 0,0 0 0,0-1 0,-2-22 0,6 0 0,0 0 0,2 0 0,15-39 0,-6 17 0,-10 30 0,65-236 0,-66 235 0,-2 19 0,-2 25 0,-28 181 0,18-173 0,6-30 0,3-11 0,2-16 0,6-25 0,-4 19 0,1 1 0,1 0 0,17-50 0,-22 75 0,1-1 0,0 0 0,-1 0 0,1 1 0,0-1 0,0 0 0,0 1 0,0-1 0,0 1 0,1-1 0,-1 1 0,0 0 0,1-1 0,-1 1 0,1 0 0,-1 0 0,1 0 0,0 0 0,2-1 0,-3 2 0,-1 0 0,1 0 0,-1 0 0,1 0 0,-1 0 0,1 0 0,-1 0 0,1 0 0,-1 1 0,0-1 0,1 0 0,-1 0 0,1 0 0,-1 1 0,0-1 0,1 0 0,-1 1 0,1-1 0,-1 0 0,0 1 0,1-1 0,-1 0 0,0 1 0,0-1 0,1 1 0,-1 0 0,5 22 0,-7 0 0,1 11 0,1-31 0,0-5 0,3-18 0,-1 3 0,0 7 0,-1 0 0,0 0 0,-1-15 0,-3 21-1365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9:45.790"/>
    </inkml:context>
    <inkml:brush xml:id="br0">
      <inkml:brushProperty name="width" value="0.1" units="cm"/>
      <inkml:brushProperty name="height" value="0.1" units="cm"/>
      <inkml:brushProperty name="color" value="#FFFFFF"/>
    </inkml:brush>
  </inkml:definitions>
  <inkml:trace contextRef="#ctx0" brushRef="#br0">298 221 24575,'0'-6'0,"-1"0"0,1 1 0,-1-1 0,0 1 0,0-1 0,-1 0 0,0 1 0,0 0 0,0-1 0,0 1 0,-6-8 0,7 12 0,0 0 0,0 0 0,0 0 0,0 0 0,0 0 0,0 0 0,0 0 0,0 0 0,-1 0 0,1 0 0,0 1 0,-1-1 0,1 1 0,0-1 0,-1 1 0,1-1 0,-1 1 0,1 0 0,-3-1 0,2 2 0,-1-1 0,1 1 0,0-1 0,0 1 0,-1 0 0,1 0 0,0 0 0,0 0 0,0 0 0,0 1 0,0-1 0,0 0 0,0 1 0,1 0 0,-1-1 0,-1 4 0,-5 4 0,1 1 0,0 1 0,1-1 0,0 1 0,1 1 0,0-1 0,1 1 0,0-1 0,0 1 0,2 1 0,-1-1 0,2 0 0,0 0 0,0 25 0,1-34 0,1 0 0,-1 0 0,1 1 0,-1-1 0,1 0 0,0 0 0,0 0 0,1 0 0,-1 0 0,0 0 0,1 0 0,0 0 0,0-1 0,0 1 0,0-1 0,0 1 0,0-1 0,1 0 0,-1 0 0,1 0 0,-1 0 0,1 0 0,0-1 0,0 1 0,0-1 0,0 1 0,0-1 0,0 0 0,0-1 0,0 1 0,0 0 0,1-1 0,2 1 0,1-1 0,-1-1 0,1 1 0,-1-1 0,1 0 0,-1 0 0,1-1 0,-1 0 0,0 0 0,0 0 0,0-1 0,0 0 0,0 0 0,-1 0 0,1-1 0,6-6 0,-5 3 0,-1 0 0,1 0 0,-1-1 0,-1 0 0,0 0 0,0 0 0,0-1 0,-1 1 0,0-1 0,-1 0 0,0 0 0,-1-1 0,2-10 0,-3 17 0,0-1 0,-1 0 0,0 0 0,0 0 0,0 0 0,0 0 0,0 0 0,-1 0 0,0 1 0,0-1 0,0 0 0,0 0 0,-1 1 0,1-1 0,-1 1 0,0-1 0,0 1 0,0 0 0,-1 0 0,1 0 0,-1 0 0,1 0 0,-1 0 0,0 1 0,0-1 0,0 1 0,-1 0 0,1 0 0,-1 0 0,1 0 0,-1 1 0,1-1 0,-1 1 0,-6-1 0,0-1 0,-1 1 0,0 1 0,0 0 0,0 0 0,0 1 0,0 0 0,0 1 0,0 1 0,0-1 0,0 2 0,1-1 0,-1 2 0,1-1 0,-1 1 0,1 1 0,0 0 0,1 0 0,0 1 0,-1 1 0,2-1 0,-1 1 0,1 1 0,0-1 0,0 1 0,1 1 0,0-1 0,1 1 0,0 1 0,0-1 0,1 1 0,0 0 0,-3 11 0,3-7 0,1 0 0,1 0 0,0 0 0,1 0 0,0 0 0,1 26 0,1-36 0,0 0 0,0 0 0,1 0 0,-1 0 0,1 0 0,0-1 0,0 1 0,1 0 0,-1 0 0,1-1 0,-1 1 0,1-1 0,0 1 0,1-1 0,-1 0 0,0 0 0,1 0 0,0 0 0,0 0 0,0-1 0,0 1 0,0-1 0,0 0 0,1 0 0,-1 0 0,1 0 0,-1-1 0,8 3 0,-7-3 0,1-1 0,-1 0 0,0 0 0,1 0 0,-1-1 0,0 1 0,1-1 0,-1 0 0,0 0 0,0 0 0,0-1 0,0 1 0,0-1 0,0 0 0,0-1 0,-1 1 0,1 0 0,-1-1 0,6-5 0,6-6 0,0-1 0,20-28 0,-34 41 0,9-11 0,-1 0 0,0-1 0,-1-1 0,-1 1 0,0-1 0,-1 0 0,-1-1 0,7-29 0,-11 39 0,-1-1 0,1 1 0,-1-1 0,0 1 0,0-1 0,-1 1 0,0-1 0,0 1 0,0 0 0,-5-12 0,4 14 0,0 0 0,-1 0 0,1 0 0,-1 0 0,0 1 0,0-1 0,0 1 0,0-1 0,-1 1 0,1 0 0,-1 1 0,0-1 0,0 1 0,0-1 0,0 1 0,-8-2 0,7 2 0,1 0 0,-1 1 0,0-1 0,0 1 0,0 1 0,0-1 0,0 1 0,0 0 0,0 0 0,0 0 0,-9 2 0,11-1 0,0 0 0,0 0 0,0 0 0,0 0 0,0 1 0,1 0 0,-1-1 0,0 1 0,1 0 0,0 0 0,-1 0 0,1 0 0,0 1 0,0-1 0,0 0 0,0 1 0,1 0 0,-1-1 0,1 1 0,-2 4 0,-2 8 0,0 0 0,1 0 0,1 1 0,0-1 0,2 1 0,-1 0 0,2-1 0,0 1 0,1 0 0,5 26 0,-5-38 0,0 0 0,1 0 0,-1 0 0,1-1 0,0 1 0,0 0 0,0-1 0,0 0 0,1 1 0,-1-1 0,1 0 0,0 0 0,0 0 0,0-1 0,0 1 0,1-1 0,-1 0 0,1 0 0,-1 0 0,1 0 0,0 0 0,-1-1 0,1 0 0,0 0 0,0 0 0,0 0 0,8 0 0,-2 0 0,-1-1 0,1 0 0,-1-1 0,1 0 0,-1-1 0,0 0 0,0 0 0,1-1 0,-2 0 0,1 0 0,8-5 0,-4 1 0,-1-1 0,0 0 0,0-1 0,-1 0 0,0 0 0,-1-1 0,0 0 0,-1-1 0,0-1 0,14-21 0,-19 26 0,-1 0 0,1 0 0,-1-1 0,-1 0 0,1 0 0,-1 1 0,0-1 0,-1-1 0,0 1 0,0 0 0,-1 0 0,0 0 0,-1 0 0,0 0 0,0 0 0,0-1 0,-1 2 0,0-1 0,-1 0 0,-3-9 0,4 13 0,0 1 0,0-1 0,0 0 0,0 1 0,0-1 0,-1 1 0,1 0 0,-1 0 0,0 0 0,0 0 0,0 0 0,0 1 0,-1-1 0,1 1 0,-1 0 0,1 0 0,-1 0 0,0 0 0,0 1 0,0 0 0,0-1 0,-7 0 0,8 2 0,-1 0 0,0 1 0,0-1 0,1 1 0,-1 0 0,0 0 0,1 0 0,-1 0 0,1 1 0,-1-1 0,1 1 0,0 0 0,-1 0 0,1 0 0,0 0 0,0 1 0,1-1 0,-1 1 0,0 0 0,1 0 0,0 0 0,-1 0 0,1 0 0,-2 6 0,-1 1 0,0 0 0,1 0 0,1 1 0,0-1 0,0 1 0,1-1 0,1 1 0,0 0 0,0 0 0,1 16 0,1-22 0,-1-1 0,1 0 0,0 1 0,0-1 0,0 0 0,1 0 0,-1 0 0,1 0 0,0 0 0,0 0 0,0-1 0,5 7 0,-4-8 0,-1 0 0,1 1 0,-1-1 0,1-1 0,0 1 0,0 0 0,0-1 0,0 1 0,0-1 0,0 0 0,1 0 0,-1 0 0,0 0 0,0-1 0,1 0 0,-1 1 0,1-1 0,4-1 0,0 0 0,-1 0 0,0-1 0,1 0 0,-1 0 0,0-1 0,0 0 0,-1 0 0,1 0 0,0-1 0,-1 0 0,0-1 0,0 1 0,9-10 0,-2 1 0,0 0 0,-1-1 0,-1 0 0,14-23 0,-22 32 0,0 0 0,0-1 0,0 0 0,0 0 0,-1 0 0,0 0 0,0 0 0,-1 0 0,0 0 0,1-9 0,-2 13 0,-1-1 0,1 1 0,0-1 0,-1 1 0,0 0 0,1 0 0,-1-1 0,0 1 0,0 0 0,0 0 0,-1 0 0,1 0 0,0 0 0,-1 0 0,1 0 0,-1 0 0,0 1 0,1-1 0,-1 1 0,0-1 0,0 1 0,0 0 0,0-1 0,-1 1 0,1 0 0,0 0 0,0 1 0,0-1 0,-1 0 0,-2 0 0,-3 0 0,1-1 0,-1 1 0,1 1 0,-1 0 0,1 0 0,-1 0 0,1 1 0,0 0 0,-1 0 0,1 0 0,-11 5 0,7-2 0,0 1 0,0 0 0,1 0 0,0 1 0,0 1 0,0 0 0,-11 10 0,13-10 0,0 1 0,1 1 0,-1 0 0,1 0 0,1 0 0,0 1 0,-8 16 0,11-20 0,1 1 0,-1 0 0,2-1 0,-1 1 0,0 0 0,1 0 0,1 0 0,-1 0 0,1 1 0,0-1 0,1 0 0,1 9 0,-1-11 0,0-1 0,1 0 0,-1 1 0,1-1 0,0 0 0,0 0 0,0 0 0,1 0 0,0 0 0,-1-1 0,1 1 0,1-1 0,-1 0 0,0 0 0,5 3 0,-2-2 0,1 0 0,0 0 0,0 0 0,0-1 0,0-1 0,1 1 0,-1-1 0,12 2 0,-7-2 0,0-1 0,0 0 0,-1-1 0,1 0 0,0-1 0,0 0 0,-1-1 0,1-1 0,-1 1 0,1-2 0,20-8 0,-21 5 0,-1 0 0,0 0 0,-1-1 0,1 0 0,-1 0 0,-1-1 0,0-1 0,0 1 0,-1-1 0,0-1 0,-1 1 0,0-1 0,5-13 0,-8 18 0,0-1 0,0 0 0,-1 0 0,0 0 0,-1 0 0,1-1 0,-1 1 0,-1 0 0,1-1 0,-1 1 0,-1 0 0,1-1 0,-1 1 0,-1 0 0,1 0 0,-1-1 0,0 1 0,-1 0 0,0 1 0,0-1 0,0 0 0,-1 1 0,-5-8 0,4 9 0,0 0 0,-1 1 0,1-1 0,-1 1 0,0 0 0,0 1 0,-1 0 0,1-1 0,-1 2 0,1-1 0,-1 1 0,0 0 0,0 1 0,0-1 0,0 1 0,0 1 0,0-1 0,-12 2 0,10-1 0,1 1 0,-1 0 0,0 0 0,1 1 0,-1 0 0,1 1 0,0-1 0,0 2 0,0-1 0,0 1 0,0 0 0,1 1 0,0 0 0,0 0 0,-7 7 0,6-3 0,1 0 0,1 0 0,0 1 0,0 0 0,1 1 0,0-1 0,1 1 0,0 0 0,0 0 0,1 0 0,-2 22 0,3-23 0,1 0 0,1-1 0,0 1 0,0 0 0,0 0 0,2 0 0,-1 0 0,1 0 0,0-1 0,1 1 0,0-1 0,1 0 0,0 0 0,6 10 0,-6-13 0,0-1 0,0 1 0,1-1 0,0 0 0,0 0 0,0 0 0,1-1 0,-1 1 0,1-1 0,0-1 0,0 1 0,1-1 0,-1 0 0,1-1 0,-1 1 0,1-1 0,0-1 0,0 1 0,14 0 0,-12-2 0,0 0 0,0-1 0,0 0 0,0-1 0,0 0 0,0 0 0,0-1 0,0 0 0,-1-1 0,0 0 0,1 0 0,-2-1 0,1 1 0,12-11 0,-5 2 0,-1 0 0,-1-1 0,0 0 0,-1-1 0,0-1 0,15-26 0,-23 35 0,-1 1 0,0 0 0,0-1 0,0 1 0,-1-1 0,0 0 0,0 0 0,0 0 0,-1 0 0,0 0 0,-1 0 0,0-1 0,0 1 0,0 0 0,-1 0 0,0 0 0,0 0 0,-1 0 0,0 0 0,-4-10 0,3 12 0,-1 0 0,0 0 0,0 0 0,0 1 0,0-1 0,-1 1 0,0 0 0,0 0 0,0 1 0,0-1 0,0 1 0,-1 0 0,0 1 0,1-1 0,-1 1 0,0 0 0,0 1 0,0-1 0,-1 1 0,1 0 0,0 1 0,-8 0 0,0-1 0,0 1 0,0 1 0,0 1 0,0 0 0,0 0 0,1 2 0,-1 0 0,-25 11 0,23-7 0,0 1 0,1 1 0,0 1 0,0 0 0,1 1 0,-21 23 0,27-27 0,1 1 0,0-1 0,1 1 0,0 1 0,1-1 0,0 1 0,0 0 0,1 0 0,0 1 0,0-1 0,2 1 0,-3 14 0,4-20 0,1 0 0,0-1 0,0 1 0,0-1 0,1 1 0,-1-1 0,1 1 0,0-1 0,1 1 0,-1-1 0,1 1 0,0-1 0,0 0 0,0 0 0,1 0 0,3 5 0,-1-4 0,-1-1 0,1 1 0,0-1 0,1 0 0,-1 0 0,1-1 0,0 1 0,0-1 0,0-1 0,8 4 0,6-1 0,0 0 0,0-2 0,0 0 0,0-1 0,0-1 0,31-2 0,-36-1 0,0 0 0,1-1 0,-1-1 0,-1 0 0,1-1 0,-1-1 0,0 0 0,0-1 0,0-1 0,-1 0 0,0 0 0,-1-2 0,18-16 0,-17 14 0,-1 0 0,-1-1 0,0 0 0,-1-1 0,0 0 0,-1-1 0,0 0 0,-2 0 0,0-1 0,0 0 0,-2 0 0,5-18 0,-9 30 0,-1 0 0,1 0 0,0 0 0,-1 1 0,0-1 0,0 0 0,0 0 0,0 0 0,-1 0 0,0 0 0,1 0 0,-1 1 0,-1-1 0,1 0 0,0 1 0,-1-1 0,0 1 0,0-1 0,0 1 0,0 0 0,0 0 0,-1 0 0,0 0 0,1 0 0,-1 0 0,0 1 0,0 0 0,0-1 0,-1 1 0,1 0 0,-1 0 0,1 1 0,-1-1 0,1 1 0,-1 0 0,0 0 0,0 0 0,0 0 0,1 1 0,-1-1 0,0 1 0,-7 0 0,2 1 0,-1 0 0,1 1 0,0-1 0,0 2 0,0-1 0,0 1 0,0 1 0,1 0 0,-1 0 0,1 0 0,0 1 0,0 0 0,1 1 0,-1 0 0,1 0 0,1 1 0,-11 12 0,9-10 0,1 0 0,0 0 0,0 1 0,1 0 0,0 1 0,1-1 0,0 1 0,1 0 0,0 1 0,1-1 0,0 1 0,1-1 0,-2 18 0,4-25 0,1 1 0,-1-1 0,0 1 0,1-1 0,0 1 0,0-1 0,1 0 0,-1 1 0,1-1 0,0 0 0,0 0 0,0 0 0,0 0 0,1-1 0,0 1 0,-1 0 0,1-1 0,6 5 0,-4-4 0,0-1 0,0 1 0,0-1 0,1 0 0,-1-1 0,1 1 0,0-1 0,0 0 0,-1 0 0,1-1 0,1 0 0,9 1 0,-11-2 0,0 1 0,0-1 0,0 0 0,0 0 0,0-1 0,0 0 0,0 1 0,0-2 0,0 1 0,0 0 0,-1-1 0,1 0 0,-1 0 0,1-1 0,-1 1 0,0-1 0,0 0 0,0 0 0,0 0 0,0-1 0,-1 1 0,1-1 0,-1 0 0,0 0 0,0 0 0,0 0 0,-1-1 0,0 1 0,0-1 0,0 1 0,0-1 0,-1 0 0,1 0 0,0-8 0,-2 8 0,0 1 0,0 0 0,-1-1 0,0 1 0,1 0 0,-1 0 0,-1-1 0,1 1 0,-1 0 0,1 0 0,-1 0 0,0 1 0,-1-1 0,1 0 0,-1 1 0,1-1 0,-4-2 0,4 4 0,0 0 0,0 0 0,0 0 0,-1 0 0,1 1 0,0-1 0,-1 1 0,1 0 0,-1-1 0,1 1 0,-1 0 0,1 0 0,-1 1 0,0-1 0,1 0 0,-1 1 0,0 0 0,0 0 0,0 0 0,1 0 0,-1 0 0,0 0 0,0 1 0,1-1 0,-1 1 0,0 0 0,-4 1 0,5 0 0,-1 0 0,0 0 0,0 1 0,1-1 0,-1 0 0,1 1 0,0 0 0,0-1 0,0 1 0,0 0 0,0 0 0,0 0 0,1 0 0,0 0 0,-1 1 0,0 5 0,-9 55 0,10-55 0,0 0 0,0 0 0,1 0 0,1 0 0,0 0 0,0 0 0,0 0 0,1 0 0,1 0 0,4 11 0,-5-15 0,1-1 0,0 1 0,0-1 0,0 1 0,1-1 0,-1 0 0,1 0 0,0-1 0,0 1 0,1-1 0,-1 0 0,1 0 0,-1 0 0,1 0 0,0-1 0,0 0 0,0 0 0,6 1 0,-2 0 0,-1-1 0,1-1 0,0 1 0,-1-1 0,1-1 0,0 0 0,0 0 0,-1 0 0,1-1 0,0-1 0,0 1 0,-1-2 0,1 1 0,-1-1 0,0 0 0,0-1 0,0 0 0,0 0 0,-1-1 0,0 1 0,1-2 0,-2 1 0,1-1 0,-1 0 0,0 0 0,0-1 0,0 0 0,-1 0 0,0 0 0,-1-1 0,1 0 0,-2 0 0,1 0 0,-1 0 0,0 0 0,-1-1 0,0 1 0,2-18 0,-3 21 0,0 0 0,-1 0 0,0 0 0,0 0 0,0 1 0,-1-1 0,1 0 0,-1 0 0,0 0 0,-1 0 0,1 1 0,-1-1 0,0 1 0,0-1 0,0 1 0,-1 0 0,1 0 0,-1 0 0,0 0 0,0 0 0,-1 0 0,1 1 0,-1 0 0,-6-5 0,4 5 0,-1-1 0,1 1 0,-1 0 0,0 0 0,0 1 0,0 0 0,0 1 0,0-1 0,-1 1 0,1 1 0,0-1 0,-1 1 0,1 0 0,0 1 0,-14 2 0,12-1 0,0 1 0,-1 0 0,1 0 0,1 1 0,-1 0 0,0 1 0,1 0 0,0 0 0,0 0 0,1 1 0,-1 1 0,1-1 0,1 1 0,-1 0 0,1 1 0,0-1 0,1 1 0,0 0 0,0 1 0,-7 17 0,10-20 0,-1 1 0,1 0 0,1 0 0,-1-1 0,1 1 0,1 1 0,-1-1 0,1 0 0,0 0 0,1 0 0,0 0 0,0 0 0,0 0 0,1 0 0,0-1 0,0 1 0,1 0 0,0-1 0,0 1 0,0-1 0,1 0 0,0 0 0,0-1 0,1 1 0,-1-1 0,1 0 0,0 0 0,10 7 0,-9-8 0,-1 0 0,1 0 0,0 0 0,1-1 0,-1 0 0,0 0 0,1 0 0,0-1 0,0 0 0,0 0 0,0-1 0,0 0 0,0 0 0,0-1 0,0 0 0,0 0 0,0-1 0,0 1 0,0-2 0,0 1 0,0-1 0,0 0 0,-1 0 0,1-1 0,-1 0 0,1 0 0,-1 0 0,0-1 0,0 0 0,-1 0 0,1-1 0,-1 1 0,0-1 0,0-1 0,0 1 0,-1-1 0,4-6 0,-3 3 0,0 0 0,-1-1 0,0 0 0,-1 0 0,0 0 0,0 0 0,-1-1 0,-1 1 0,0-1 0,0 1 0,-1-1 0,-1-14 0,1 21 0,-1-1 0,0 0 0,0 0 0,0 1 0,0-1 0,-1 1 0,0-1 0,0 1 0,0-1 0,0 1 0,-1 0 0,1 0 0,-1 0 0,0 1 0,-1-1 0,1 1 0,0-1 0,-1 1 0,0 0 0,0 0 0,0 1 0,0-1 0,0 1 0,0 0 0,-1 0 0,1 0 0,-1 1 0,0 0 0,-6-2 0,6 3 0,0 0 0,0-1 0,1 2 0,-1-1 0,0 1 0,1-1 0,-1 1 0,0 0 0,1 1 0,-1-1 0,1 1 0,0 0 0,-1 0 0,1 1 0,0-1 0,0 1 0,0 0 0,1 0 0,-1 0 0,1 0 0,0 0 0,0 1 0,0 0 0,-3 5 0,0-1 0,1 1 0,0 0 0,0 0 0,1 0 0,0 0 0,1 1 0,0 0 0,0 0 0,1 0 0,-1 15 0,3-23 0,0 0 0,-1 1 0,1-1 0,0 0 0,0 0 0,1 1 0,-1-1 0,1 0 0,-1 0 0,1 0 0,-1 1 0,1-1 0,0 0 0,0 0 0,0 0 0,0 0 0,1 0 0,-1-1 0,0 1 0,1 0 0,-1-1 0,1 1 0,0-1 0,0 1 0,-1-1 0,1 0 0,0 1 0,0-1 0,0 0 0,0 0 0,0-1 0,0 1 0,1 0 0,-1-1 0,0 1 0,4 0 0,-1-1 0,0 0 0,0 0 0,0-1 0,0 1 0,-1-1 0,1 0 0,0 0 0,0 0 0,0-1 0,-1 0 0,1 0 0,-1 0 0,1-1 0,-1 1 0,8-7 0,-6 4 0,-1 0 0,0-1 0,0 0 0,0 1 0,-1-2 0,0 1 0,0 0 0,-1-1 0,1 0 0,-2 0 0,1 0 0,-1 0 0,0 0 0,0-1 0,-1 1 0,1-1 0,-1-7 0,-1 11 0,-1-1 0,1 0 0,-1 1 0,1-1 0,-1 0 0,-1 1 0,1-1 0,0 1 0,-1 0 0,0 0 0,0-1 0,-1 1 0,1 0 0,-1 0 0,0 1 0,0-1 0,0 1 0,0-1 0,-1 1 0,1 0 0,-1 0 0,0 1 0,0-1 0,0 1 0,0 0 0,0 0 0,0 0 0,-7-2 0,4 2 0,0 0 0,0 1 0,0-1 0,0 1 0,0 1 0,0-1 0,0 1 0,0 1 0,-1-1 0,-7 3 0,11-2 0,1-1 0,-1 2 0,0-1 0,0 0 0,1 1 0,-1 0 0,0 0 0,1 0 0,0 0 0,0 0 0,-1 1 0,1 0 0,0-1 0,1 1 0,-1 0 0,1 0 0,-1 1 0,1-1 0,-3 5 0,4-6 0,0 0 0,1 0 0,-1 0 0,0 0 0,1 0 0,-1 0 0,1 0 0,-1 0 0,1 1 0,0-1 0,0 0 0,0 0 0,0 0 0,1 0 0,-1 0 0,0 1 0,1-1 0,0 0 0,-1 0 0,1 0 0,0 0 0,0 0 0,0-1 0,0 1 0,0 0 0,1 0 0,-1-1 0,0 1 0,1 0 0,0-1 0,-1 0 0,1 1 0,0-1 0,-1 0 0,1 0 0,4 2 0,-2-1 0,1 0 0,-1 0 0,1 0 0,0-1 0,0 0 0,0 0 0,0 0 0,0 0 0,0-1 0,0 0 0,1 0 0,-1 0 0,0-1 0,9-1 0,-10 0 0,1 0 0,-1 0 0,1 0 0,-1-1 0,0 1 0,0-1 0,0 0 0,0 0 0,-1 0 0,1-1 0,-1 1 0,0-1 0,0 0 0,5-8 0,-7 10 0,-1 1 0,1 0 0,0-1 0,-1 1 0,0-1 0,1 1 0,-1-1 0,0 0 0,1 1 0,-1-1 0,0 1 0,0-1 0,0 1 0,-1-1 0,1 0 0,0 1 0,-1-1 0,1 1 0,-1-3 0,-1 2 0,1 1 0,0-1 0,-1 0 0,1 1 0,-1-1 0,0 1 0,1-1 0,-1 1 0,0 0 0,0-1 0,0 1 0,0 0 0,0 1 0,0-1 0,0 0 0,-1 0 0,-3 0 0,-4 0 0,0 0 0,-1 1 0,1 0 0,0 1 0,0 0 0,-1 0 0,1 1 0,0 0 0,-10 4 0,4-1 0,0-2 0,-31 4 0,28-7 0,1 0 0,-1 1 0,1 1 0,-1 1 0,1 1 0,0 0 0,0 2 0,-32 13 0,42-14 0,-7 2 0,0 1 0,1 1 0,-21 16 0,32-23 0,1 1 0,-1-1 0,0 1 0,1 0 0,0 0 0,0 0 0,0 0 0,0 0 0,-2 6 0,3-7 0,1 0 0,-1 0 0,1-1 0,0 1 0,0 0 0,0 0 0,-1 0 0,2-1 0,-1 1 0,0 0 0,0 0 0,1 0 0,-1-1 0,1 1 0,-1 0 0,1 0 0,0-1 0,0 1 0,-1-1 0,3 3 0,-1-1 0,1 0 0,0-1 0,-1 1 0,1-1 0,0 1 0,0-1 0,1 0 0,-1 0 0,0 0 0,1-1 0,-1 1 0,1-1 0,0 0 0,-1 0 0,8 1 0,-1 0 0,0-1 0,-1-1 0,1 1 0,0-2 0,10-1 0,-19 2 0,0 0 0,0 0 0,1 0 0,-1 0 0,0-1 0,0 1 0,0 0 0,0-1 0,0 1 0,0-1 0,0 1 0,0-1 0,0 0 0,0 1 0,1-3 0,-1 3 0,-1-1 0,0 1 0,1-1 0,-1 1 0,0-1 0,0 1 0,0-1 0,0 0 0,1 1 0,-1-1 0,0 1 0,0-1 0,0 0 0,0 1 0,0-1 0,-1 1 0,1-1 0,0 1 0,0-1 0,0 1 0,0-1 0,-1 0 0,0-2 0,-1 1 0,1 0 0,-1 0 0,1 0 0,-1 0 0,0 0 0,0 0 0,0 0 0,0 1 0,0-1 0,0 1 0,-3-2 0,-5-1 0,0 0 0,0 0 0,-1 1 0,1 0 0,-1 1 0,1 1 0,-1-1 0,0 2 0,0-1 0,1 2 0,-1-1 0,0 1 0,1 1 0,-1 0 0,1 1 0,-1 0 0,1 0 0,0 1 0,0 0 0,0 1 0,-8 6 0,-10 4 0,21-12 0,-1 0 0,1 1 0,0 1 0,0-1 0,0 1 0,0 0 0,1 1 0,-9 9 0,14-14 0,1 0 0,-1-1 0,1 1 0,-1 0 0,1 0 0,-1 0 0,1 0 0,0 0 0,-1 0 0,1 0 0,0-1 0,0 1 0,0 0 0,0 0 0,0 0 0,0 0 0,0 0 0,0 0 0,0 0 0,0 0 0,0 0 0,1 0 0,-1 0 0,0 0 0,1 0 0,-1 0 0,0 0 0,2 1 0,0 0 0,0 0 0,0-1 0,0 1 0,0-1 0,0 1 0,0-1 0,0 0 0,1 0 0,-1 0 0,0 0 0,3 0 0,9 3 0,-1-2 0,0 0 0,16 1 0,39-3 0,-65 0 0,1 0 0,-1-1 0,1 1 0,-1-1 0,0 1 0,0-1 0,1 0 0,-1-1 0,0 1 0,0 0 0,0-1 0,0 0 0,0 1 0,0-1 0,-1 0 0,1-1 0,3-2 0,-6 4 0,0 0 0,0 1 0,0-1 0,1 1 0,-1-1 0,0 0 0,0 1 0,0-1 0,0 0 0,-1 1 0,1-1 0,0 1 0,0-1 0,0 0 0,0 1 0,-1-1 0,1 1 0,0-1 0,0 1 0,-1-1 0,1 1 0,-1-1 0,1 1 0,0-1 0,-1 1 0,1-1 0,-1 1 0,1 0 0,-1-1 0,1 1 0,-1 0 0,1-1 0,-1 1 0,1 0 0,-1 0 0,0 0 0,1-1 0,-1 1 0,1 0 0,-1 0 0,0 0 0,1 0 0,-2 0 0,-27-5 0,-13 16 0,28 0 0,14-10 0,0-1 0,0 1 0,0-1 0,0 1 0,0-1 0,0 1 0,0-1 0,1 0 0,-1 1 0,0-1 0,0 1 0,0-1 0,1 1 0,-1-1 0,0 0 0,1 1 0,-1-1 0,0 0 0,1 1 0,-1-1 0,0 0 0,1 1 0,-1-1 0,1 0 0,-1 0 0,1 0 0,-1 1 0,0-1 0,1 0 0,-1 0 0,1 0 0,-1 0 0,1 0 0,-1 0 0,1 0 0,15 5 0,1-1 0,-1-1 0,1-1 0,23 1 0,73-3 0,-76-1 0,-26 2 55,-12 6-1475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9:45.791"/>
    </inkml:context>
    <inkml:brush xml:id="br0">
      <inkml:brushProperty name="width" value="0.1" units="cm"/>
      <inkml:brushProperty name="height" value="0.1" units="cm"/>
      <inkml:brushProperty name="color" value="#FFFFFF"/>
    </inkml:brush>
  </inkml:definitions>
  <inkml:trace contextRef="#ctx0" brushRef="#br0">254 158 24575,'-17'-1'0,"0"2"0,0 0 0,0 1 0,1 0 0,-1 2 0,1 0 0,-20 7 0,29-8 0,1 0 0,0 0 0,0 1 0,0 0 0,1 0 0,-1 1 0,1-1 0,0 1 0,0 0 0,0 0 0,1 1 0,0-1 0,0 1 0,0 0 0,1 0 0,0 1 0,0-1 0,1 1 0,-1-1 0,0 8 0,1-7 0,1 1 0,0-1 0,0 1 0,1 0 0,0-1 0,0 1 0,1-1 0,0 1 0,0-1 0,1 1 0,0-1 0,4 12 0,-4-16 0,-1 1 0,1-1 0,0 0 0,0 0 0,0 0 0,0 0 0,0 0 0,1 0 0,-1-1 0,1 1 0,0-1 0,0 1 0,0-1 0,0 0 0,0 0 0,0-1 0,1 1 0,-1-1 0,0 0 0,1 1 0,0-1 0,-1-1 0,1 1 0,-1 0 0,1-1 0,0 0 0,-1 0 0,7-1 0,-1 0 0,0-1 0,0-1 0,0 0 0,-1 0 0,1-1 0,-1 0 0,1 0 0,-1-1 0,-1 0 0,13-10 0,-2 0 0,0-1 0,-1-1 0,15-19 0,-18 18 0,-1-1 0,0-1 0,17-36 0,-25 46 0,-1 0 0,0-1 0,-1 1 0,0-1 0,0 0 0,-1 0 0,-1 0 0,0 0 0,-1-21 0,0 29 0,0 0 0,-1-1 0,0 1 0,0 0 0,0 0 0,0-1 0,-1 1 0,1 0 0,-1 0 0,1 1 0,-1-1 0,0 0 0,0 0 0,-1 1 0,1-1 0,-6-3 0,4 2 0,-2 1 0,1 0 0,0 0 0,-1 1 0,1-1 0,-1 1 0,0 0 0,0 1 0,-6-2 0,1 2 0,1 0 0,-1 0 0,1 1 0,-1 0 0,1 0 0,-1 2 0,1-1 0,-1 1 0,1 1 0,-19 7 0,21-6 0,0 1 0,0 0 0,1 0 0,0 1 0,0 0 0,0 0 0,0 0 0,1 1 0,1 0 0,-1 1 0,1-1 0,0 1 0,0 0 0,-4 13 0,5-11 0,0 0 0,1 0 0,0 0 0,1 0 0,0 0 0,1 1 0,0-1 0,0 1 0,1-1 0,1 1 0,0-1 0,3 16 0,-3-22 0,0 1 0,1-1 0,0 0 0,-1 0 0,1 0 0,1 0 0,-1 0 0,1-1 0,-1 1 0,1-1 0,0 1 0,0-1 0,1 0 0,4 3 0,-1-1 0,-1-1 0,2 0 0,-1-1 0,0 1 0,1-1 0,0-1 0,11 3 0,-3-2 0,1 0 0,-1-2 0,1 0 0,0-1 0,-1 0 0,1-2 0,19-3 0,-24 2 0,0 0 0,-1-1 0,1 0 0,-1-1 0,0 0 0,-1-1 0,13-9 0,-16 11 0,-1-1 0,0 0 0,0 0 0,-1-1 0,0 0 0,0 0 0,0 0 0,0 0 0,-1-1 0,0 1 0,-1-1 0,4-10 0,-6 14 0,0 0 0,0 1 0,-1-1 0,1 0 0,-1 0 0,0 1 0,1-1 0,-1 0 0,-1 0 0,1 0 0,0 1 0,-1-1 0,1 0 0,-1 0 0,0 1 0,0-1 0,0 0 0,0 1 0,-3-4 0,1 1 0,-1 2 0,1-1 0,-1 0 0,0 1 0,1-1 0,-2 1 0,1 0 0,0 0 0,-1 1 0,-5-3 0,0 0 0,0 1 0,-1 1 0,0 0 0,1 0 0,-1 1 0,0 0 0,0 1 0,-1 0 0,-14 1 0,20 1 0,-1 1 0,1 0 0,0 0 0,-1 0 0,1 0 0,1 1 0,-1 0 0,0 0 0,1 1 0,-1 0 0,1 0 0,0 0 0,0 0 0,1 1 0,-1 0 0,1 0 0,0 0 0,0 1 0,1-1 0,-1 1 0,1 0 0,1 0 0,-1 0 0,1 0 0,0 0 0,0 0 0,1 1 0,0-1 0,0 1 0,0-1 0,1 1 0,0-1 0,2 12 0,-1-15 0,0 0 0,1 1 0,-1-1 0,1 0 0,0 0 0,0 0 0,0 0 0,0 0 0,1-1 0,-1 1 0,1-1 0,-1 0 0,1 1 0,0-1 0,0 0 0,0 0 0,0-1 0,1 1 0,-1-1 0,0 0 0,1 0 0,-1 0 0,7 1 0,8 2 0,0-2 0,1 0 0,22-1 0,-40-1 0,14 0 0,0 0 0,0-1 0,0-1 0,0 0 0,18-6 0,-29 7 0,-1 0 0,1 0 0,-1 0 0,1-1 0,-1 0 0,0 0 0,0 0 0,0 0 0,0 0 0,0-1 0,0 1 0,0-1 0,-1 0 0,1 1 0,-1-1 0,0 0 0,0-1 0,0 1 0,0 0 0,-1-1 0,1 1 0,-1-1 0,0 1 0,0-1 0,0 1 0,0-6 0,0 6 0,-1 1 0,0 0 0,0 0 0,0-1 0,0 1 0,0 0 0,0 0 0,0-1 0,-1 1 0,1 0 0,-1 0 0,0 0 0,0-1 0,0 1 0,0 0 0,0 0 0,0 0 0,0 1 0,0-1 0,-1 0 0,1 0 0,-1 1 0,1-1 0,-1 1 0,0-1 0,0 1 0,0 0 0,0-1 0,0 1 0,0 0 0,0 0 0,0 1 0,0-1 0,0 0 0,0 1 0,-1-1 0,-3 1 0,-2-1 0,0 1 0,0 0 0,0 0 0,-1 1 0,1 0 0,0 0 0,0 1 0,0 0 0,-8 4 0,-95 45-1365,61-28-5461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9:45.792"/>
    </inkml:context>
    <inkml:brush xml:id="br0">
      <inkml:brushProperty name="width" value="0.1" units="cm"/>
      <inkml:brushProperty name="height" value="0.1" units="cm"/>
      <inkml:brushProperty name="color" value="#FFFFFF"/>
    </inkml:brush>
  </inkml:definitions>
  <inkml:trace contextRef="#ctx0" brushRef="#br0">439 32 24575,'0'32'0,"-2"-7"0,2 0 0,1 0 0,1 0 0,8 38 0,-6-54 0,-1-11 0,-3-16 0,-1 16 0,0 1 0,1-1 0,-1 0 0,0 1 0,0-1 0,0 1 0,0-1 0,-1 1 0,1-1 0,0 1 0,-1-1 0,1 1 0,-1 0 0,1 0 0,-1 0 0,1 0 0,-1 0 0,0 0 0,1 1 0,-1-1 0,0 0 0,0 1 0,0-1 0,0 1 0,1 0 0,-1 0 0,0 0 0,0-1 0,0 2 0,0-1 0,0 0 0,0 0 0,0 1 0,1-1 0,-1 1 0,0-1 0,0 1 0,1 0 0,-1 0 0,0 0 0,1 0 0,-1 0 0,1 0 0,-1 0 0,1 0 0,-1 1 0,1-1 0,0 0 0,0 1 0,-2 2 0,1 2 0,-1 1 0,1 0 0,0 0 0,1-1 0,-1 2 0,1-1 0,1 0 0,-1 0 0,2 9 0,-1-14 0,0 0 0,0 1 0,0-1 0,0 0 0,0 0 0,1 0 0,-1 0 0,1 0 0,0 0 0,0 0 0,-1 0 0,1 0 0,0 0 0,1 0 0,-1 0 0,0 0 0,0-1 0,1 1 0,-1-1 0,1 1 0,0-1 0,-1 1 0,1-1 0,0 0 0,0 0 0,0 0 0,-1 0 0,1 0 0,0 0 0,1 0 0,-1-1 0,0 1 0,4 0 0,-4-2 0,0 1 0,0 0 0,0-1 0,0 1 0,0-1 0,0 0 0,0 0 0,0 0 0,0 0 0,0 0 0,0 0 0,0 0 0,-1 0 0,1-1 0,0 1 0,-1-1 0,1 1 0,-1-1 0,0 0 0,0 0 0,1 1 0,-1-1 0,0 0 0,-1 0 0,1 0 0,0 0 0,0 0 0,-1 0 0,1 0 0,-1-1 0,0-3 0,2-3 0,-1 0 0,0-1 0,0 1 0,-1 0 0,-3-19 0,3 25 0,0 0 0,-1 0 0,0 0 0,1 0 0,-1 0 0,0 1 0,0-1 0,-1 0 0,1 0 0,-1 1 0,1-1 0,-1 1 0,0 0 0,0-1 0,0 1 0,0 0 0,0 0 0,0 0 0,-1 0 0,1 1 0,-1-1 0,1 0 0,-1 1 0,0 0 0,1 0 0,-1 0 0,-4-1 0,3 1 0,-1 1 0,1 0 0,0 0 0,0 0 0,0 1 0,0-1 0,0 1 0,0 0 0,0 0 0,0 1 0,0-1 0,0 1 0,0 0 0,1 0 0,-1 0 0,1 0 0,-1 1 0,1-1 0,-3 4 0,-2 2 0,1 0 0,0 1 0,1 0 0,0 0 0,0 0 0,1 1 0,-8 19 0,12-25 0,-1-1 0,1 1 0,-1 0 0,1 0 0,0 0 0,0 0 0,1 0 0,-1 0 0,1 0 0,0 1 0,0-1 0,0 0 0,1 0 0,0 0 0,-1 0 0,1 0 0,1 0 0,-1 0 0,0 0 0,1-1 0,0 1 0,0 0 0,3 4 0,-2-6 0,-1 0 0,0 0 0,1-1 0,-1 1 0,1 0 0,0-1 0,0 0 0,-1 0 0,1 0 0,0 0 0,0 0 0,0 0 0,0-1 0,0 0 0,0 1 0,0-1 0,0 0 0,0 0 0,0-1 0,0 1 0,0-1 0,0 1 0,0-1 0,0 0 0,0 0 0,0-1 0,-1 1 0,1 0 0,4-4 0,3-1 0,0 0 0,0-1 0,-1-1 0,0 0 0,-1 0 0,11-13 0,-10 10 0,0 0 0,-1 0 0,-1-1 0,0-1 0,0 1 0,-2-1 0,8-23 0,-11 31 0,-1 1 0,0-1 0,0 1 0,-1-1 0,1 1 0,-1-1 0,0 1 0,-1-1 0,1 1 0,-1-1 0,1 1 0,-1-1 0,-1 1 0,1-1 0,-1 1 0,1 0 0,-1 0 0,0 0 0,-1 0 0,1 0 0,-1 0 0,0 0 0,0 1 0,0 0 0,0-1 0,0 1 0,-5-3 0,-2 0 0,0 0 0,0 1 0,0 0 0,-1 0 0,0 1 0,0 1 0,0 0 0,0 0 0,-1 1 0,1 0 0,-13 1 0,14 0 0,0 1 0,0 0 0,0 1 0,0 0 0,0 1 0,1 0 0,-1 0 0,0 1 0,1 1 0,0-1 0,-1 2 0,2-1 0,-11 7 0,14-6 0,0-1 0,1 1 0,-1-1 0,1 1 0,0 1 0,1-1 0,-1 0 0,1 1 0,0 0 0,1 0 0,-1 0 0,-1 9 0,1-4 0,0 0 0,1 1 0,1-1 0,0 0 0,0 0 0,2 15 0,-1-23 0,0 1 0,1-1 0,-1 1 0,1-1 0,0 1 0,0-1 0,0 1 0,0-1 0,1 0 0,-1 0 0,1 1 0,0-1 0,0 0 0,0 0 0,0-1 0,1 1 0,-1 0 0,1-1 0,-1 0 0,1 1 0,0-1 0,0 0 0,0 0 0,0-1 0,1 1 0,-1-1 0,0 1 0,1-1 0,-1 0 0,1 0 0,-1-1 0,6 1 0,-1 0 0,1-1 0,-1 0 0,1-1 0,-1 0 0,1 0 0,-1-1 0,0 0 0,0-1 0,0 1 0,0-1 0,0-1 0,12-7 0,-13 6 0,-1 1 0,0-1 0,0 0 0,0-1 0,0 0 0,-1 0 0,0 0 0,-1 0 0,1-1 0,-1 1 0,0-1 0,-1 0 0,0-1 0,0 1 0,0 0 0,-1-1 0,0 0 0,-1 1 0,2-14 0,-3 15 0,0 0 0,0 0 0,-1 1 0,1-1 0,-1 0 0,-1 0 0,1 1 0,-1-1 0,0 1 0,0-1 0,0 1 0,-1 0 0,0 0 0,0 0 0,0 0 0,-1 0 0,0 1 0,0-1 0,0 1 0,0 0 0,-1 0 0,1 1 0,-1-1 0,0 1 0,0 0 0,0 1 0,-6-3 0,6 2 0,0 2 0,0-1 0,1 0 0,-1 1 0,0 0 0,0 0 0,-1 1 0,1-1 0,0 1 0,0 0 0,0 0 0,0 1 0,0 0 0,0-1 0,0 2 0,0-1 0,0 1 0,0-1 0,0 1 0,1 1 0,-1-1 0,-6 5 0,5-2 0,1 0 0,-1 0 0,1 0 0,0 1 0,1 0 0,0 0 0,0 0 0,0 0 0,0 0 0,1 1 0,0 0 0,1 0 0,-1 0 0,1 0 0,-1 8 0,1-5 0,1-1 0,0 1 0,0 0 0,1 0 0,0 0 0,1 0 0,0 0 0,0-1 0,5 15 0,-5-20 0,1 0 0,-1-1 0,1 1 0,0-1 0,0 1 0,0-1 0,0 0 0,1 0 0,-1 0 0,1 0 0,0 0 0,0 0 0,0-1 0,0 0 0,0 1 0,0-1 0,1 0 0,-1 0 0,1-1 0,0 1 0,-1-1 0,1 0 0,0 0 0,0 0 0,7 0 0,-3-1 0,-1 0 0,0 0 0,0-1 0,0 0 0,0-1 0,0 0 0,0 0 0,0 0 0,0-1 0,-1 0 0,1 0 0,-1-1 0,0 0 0,0 0 0,0 0 0,6-7 0,-8 8 0,0-1 0,0 0 0,0 0 0,-1 0 0,0 0 0,0 0 0,0-1 0,0 1 0,0-1 0,-1 0 0,0 0 0,0 0 0,-1 0 0,1 0 0,-1 0 0,0-1 0,0 1 0,-1 0 0,0-1 0,0 1 0,0 0 0,-2-10 0,2 12 0,-1 0 0,0 0 0,0 0 0,-1 1 0,1-1 0,-1 1 0,1-1 0,-1 1 0,0-1 0,0 1 0,0 0 0,0 0 0,0 0 0,0 0 0,-1 0 0,-2-1 0,0 0 0,0 0 0,-1 1 0,1 0 0,-1 0 0,1 0 0,-1 1 0,1 0 0,-7-1 0,3 1 0,0 1 0,-1 0 0,1 0 0,0 1 0,0 0 0,0 1 0,0-1 0,0 2 0,0-1 0,-11 6 0,16-6 0,0 0 0,1 1 0,-1-1 0,1 1 0,-1-1 0,1 1 0,0 0 0,0 1 0,0-1 0,0 0 0,1 1 0,-1 0 0,1-1 0,0 1 0,0 0 0,1 0 0,-1 0 0,1 0 0,0 1 0,0-1 0,0 0 0,0 0 0,1 1 0,0-1 0,0 0 0,0 1 0,0-1 0,1 0 0,-1 1 0,1-1 0,0 0 0,1 0 0,-1 0 0,1 1 0,-1-2 0,1 1 0,1 0 0,-1 0 0,0-1 0,1 1 0,0-1 0,0 1 0,0-1 0,0 0 0,0-1 0,1 1 0,-1 0 0,6 2 0,0-1 0,0 0 0,0-1 0,0 0 0,1-1 0,-1 0 0,1-1 0,-1 0 0,1 0 0,0-1 0,-1 0 0,1 0 0,12-3 0,-16 2 0,0-1 0,-1 1 0,1-1 0,-1 0 0,1 0 0,-1-1 0,1 0 0,-1 0 0,0 0 0,-1 0 0,1-1 0,0 0 0,-1 0 0,0 0 0,0 0 0,0-1 0,-1 0 0,1 1 0,-1-1 0,5-11 0,-6 10 0,0 0 0,0 0 0,0 0 0,-1 0 0,0 0 0,0 0 0,-1-1 0,1 1 0,-1 0 0,-1 0 0,1-1 0,-1 1 0,0 0 0,-1 0 0,1 0 0,-1 0 0,0 0 0,-6-10 0,6 13 0,0 0 0,-1-1 0,1 1 0,-1 0 0,0 0 0,0 1 0,0-1 0,0 1 0,0-1 0,-1 1 0,1 0 0,-1 0 0,1 0 0,-1 1 0,0-1 0,0 1 0,0 0 0,0 0 0,1 0 0,-1 1 0,0-1 0,-1 1 0,1 0 0,0 0 0,0 1 0,0-1 0,0 1 0,0 0 0,1 0 0,-7 2 0,1 0 0,1 1 0,-1-1 0,1 2 0,0-1 0,0 1 0,0 1 0,1-1 0,0 1 0,0 0 0,0 1 0,-5 7 0,3-3 0,1 0 0,0 1 0,1 0 0,0 0 0,1 0 0,0 1 0,-6 20 0,9-23 0,1 0 0,0 1 0,0-1 0,1 0 0,0 1 0,1-1 0,0 1 0,1 0 0,0-1 0,3 12 0,-2-15 0,0 0 0,1 0 0,0-1 0,0 1 0,0-1 0,1 0 0,-1 0 0,1 0 0,1 0 0,-1-1 0,1 1 0,0-1 0,1 0 0,-1-1 0,12 8 0,-9-7 0,1 0 0,-1-1 0,1 0 0,0-1 0,0 0 0,0 0 0,0-1 0,1 0 0,-1 0 0,1-1 0,-1-1 0,1 1 0,0-2 0,-1 1 0,1-1 0,-1-1 0,1 0 0,-1 0 0,0-1 0,10-4 0,-8 3 0,-1-1 0,0-1 0,-1 0 0,0 0 0,1-1 0,-2 0 0,1 0 0,-1-1 0,-1 0 0,1-1 0,-1 0 0,-1 0 0,1 0 0,-2-1 0,1 0 0,-1 0 0,4-15 0,-5 13 0,0 0 0,-1 0 0,0-1 0,-2 0 0,1 1 0,-1-1 0,-1 0 0,0 0 0,-1 0 0,0 1 0,-7-26 0,6 30 0,-1 1 0,0-1 0,0 1 0,-1-1 0,0 1 0,0 0 0,0 0 0,-1 1 0,0 0 0,-1-1 0,0 2 0,1-1 0,-2 1 0,1-1 0,-1 2 0,1-1 0,-1 1 0,-1 0 0,1 1 0,-9-4 0,3 2 0,1 1 0,-1 1 0,-1 0 0,1 1 0,0 0 0,-1 1 0,1 0 0,-21 3 0,28-2 0,1 1 0,-1 0 0,1 0 0,-1 0 0,1 1 0,0 0 0,0 0 0,0 1 0,0-1 0,0 1 0,0 0 0,0 0 0,1 1 0,0-1 0,-1 1 0,1 0 0,1 0 0,-1 0 0,1 1 0,-1-1 0,1 1 0,1 0 0,-4 6 0,3-2 0,0-1 0,0 1 0,1 0 0,0 0 0,0 0 0,1 0 0,0 0 0,1 0 0,0 0 0,0 0 0,1 1 0,3 10 0,-3-15 0,0 0 0,1 0 0,0-1 0,-1 1 0,2-1 0,-1 1 0,1-1 0,-1 0 0,1 0 0,0 0 0,0 0 0,1 0 0,-1-1 0,1 0 0,0 1 0,0-1 0,0-1 0,0 1 0,1-1 0,-1 1 0,1-1 0,-1 0 0,1-1 0,6 2 0,6 1 0,0-2 0,0 0 0,0 0 0,0-2 0,25-2 0,-32 1 0,-1 0 0,0 0 0,0-1 0,0-1 0,0 1 0,-1-1 0,1-1 0,-1 0 0,0 0 0,0-1 0,14-10 0,-18 11 0,1-1 0,-2-1 0,1 1 0,0-1 0,-1 1 0,0-1 0,-1 0 0,1 0 0,-1 0 0,0 0 0,0-1 0,-1 1 0,0-1 0,0 1 0,-1 0 0,0-9 0,1 8 0,-1 0 0,-1 0 0,1 0 0,-1 0 0,0 0 0,-1 0 0,0 1 0,0-1 0,0 0 0,-1 1 0,0 0 0,0 0 0,-1 0 0,-7-11 0,8 14 0,0 0 0,-1 1 0,1-1 0,-1 1 0,1-1 0,-1 1 0,0 0 0,0 0 0,1 1 0,-1-1 0,-1 1 0,1 0 0,0 0 0,0 0 0,0 1 0,0-1 0,-1 1 0,1 0 0,0 0 0,0 1 0,-1-1 0,1 1 0,0 0 0,0 0 0,0 0 0,0 1 0,0 0 0,0-1 0,0 1 0,1 0 0,-1 1 0,0-1 0,1 1 0,0-1 0,0 1 0,0 0 0,0 1 0,0-1 0,0 0 0,1 1 0,0-1 0,0 1 0,-3 5 0,1 1 0,-1 1 0,2 0 0,0-1 0,0 1 0,1 0 0,0 0 0,1 1 0,0-1 0,1 0 0,0 0 0,1 1 0,3 19 0,-2-25 0,-1 1 0,1-1 0,0 0 0,1 0 0,-1 0 0,1-1 0,0 1 0,1-1 0,-1 0 0,1 1 0,0-2 0,1 1 0,-1 0 0,1-1 0,0 0 0,0 0 0,0 0 0,0-1 0,1 1 0,-1-1 0,1-1 0,0 1 0,12 3 0,-5-4 0,-1 0 0,1-1 0,0 0 0,0-1 0,-1 0 0,1-1 0,0 0 0,0-1 0,-1-1 0,1 0 0,-1-1 0,0 0 0,0-1 0,20-10 0,-25 10 0,1 1 0,-1-1 0,0-1 0,0 1 0,-1-1 0,1 0 0,-1-1 0,-1 1 0,10-15 0,-12 16 0,0-1 0,-1 0 0,1 1 0,-1-1 0,0 0 0,-1 0 0,0 0 0,0 0 0,0-1 0,0 1 0,-1 0 0,0 0 0,-1-1 0,-1-10 0,0 10 0,0 1 0,-1 0 0,0 0 0,0 0 0,0 0 0,-1 1 0,1-1 0,-2 1 0,1 0 0,0 0 0,-1 0 0,0 1 0,0-1 0,0 1 0,-1 1 0,1-1 0,-1 1 0,0 0 0,0 0 0,0 0 0,0 1 0,-1 0 0,1 0 0,-8 0 0,7 0 0,1 1 0,-1 0 0,0 1 0,0 0 0,0 0 0,0 0 0,1 1 0,-1 0 0,0 0 0,-10 4 0,12-4 0,1 1 0,0 0 0,0 0 0,0 1 0,1-1 0,-1 1 0,0-1 0,1 1 0,0 0 0,0 1 0,0-1 0,0 1 0,0-1 0,0 1 0,1 0 0,-4 7 0,4-6 0,0 0 0,0 0 0,1 0 0,-1 0 0,1 0 0,0 1 0,1-1 0,-1 0 0,1 1 0,0-1 0,1 0 0,-1 0 0,1 1 0,0-1 0,0 0 0,1 0 0,-1 0 0,1 0 0,3 7 0,-2-8 0,-1-1 0,1 1 0,0 0 0,0-1 0,0 0 0,1 0 0,-1 0 0,1 0 0,-1 0 0,1-1 0,0 1 0,0-1 0,0 0 0,1 0 0,-1-1 0,0 1 0,1-1 0,-1 0 0,0 0 0,1 0 0,0-1 0,8 0 0,-5-1 0,-1 0 0,1 0 0,0-1 0,-1 0 0,0 0 0,1-1 0,-1 0 0,0 0 0,0-1 0,-1 0 0,1 0 0,-1-1 0,0 0 0,0 0 0,6-6 0,-8 7 0,0 0 0,0 0 0,0-1 0,-1 1 0,0-1 0,1 0 0,-2 1 0,1-1 0,-1-1 0,1 1 0,-2 0 0,1-1 0,0 1 0,-1-1 0,0 1 0,0-1 0,-1 1 0,0-1 0,0 0 0,0 1 0,-2-9 0,2 11 0,-2-1 0,1 1 0,0-1 0,-1 1 0,0 0 0,1-1 0,-1 1 0,-1 0 0,1 0 0,0 0 0,-1 1 0,1-1 0,-1 0 0,0 1 0,0 0 0,0 0 0,0 0 0,0 0 0,-1 0 0,1 0 0,0 1 0,-1 0 0,1 0 0,-1 0 0,0 0 0,1 0 0,-1 1 0,0-1 0,-3 1 0,2 0 0,0 0 0,0 1 0,0-1 0,0 1 0,0 0 0,1 0 0,-1 1 0,0-1 0,1 1 0,-1 0 0,1 1 0,-1-1 0,1 1 0,0-1 0,0 1 0,0 1 0,1-1 0,-1 0 0,1 1 0,0 0 0,-5 7 0,3-2 0,0 0 0,1 0 0,1 1 0,-1-1 0,1 1 0,1 0 0,0 0 0,1 0 0,-1 0 0,2 0 0,0 0 0,0 0 0,0 0 0,2 0 0,-1 0 0,1 0 0,0 0 0,7 16 0,-6-18 0,0-1 0,1-1 0,-1 1 0,1 0 0,1-1 0,-1 0 0,1 0 0,0 0 0,0-1 0,1 0 0,0 0 0,0 0 0,0 0 0,0-1 0,1 0 0,0-1 0,-1 1 0,1-1 0,1-1 0,-1 1 0,0-1 0,1 0 0,-1-1 0,1 0 0,8 0 0,-9-1 0,-1 0 0,1-1 0,0 1 0,-1-2 0,1 1 0,-1-1 0,0 0 0,0 0 0,1-1 0,-1 0 0,-1 0 0,1 0 0,0-1 0,-1 0 0,0 0 0,0 0 0,0 0 0,0-1 0,-1 0 0,1 0 0,-1 0 0,-1-1 0,1 1 0,-1-1 0,0 0 0,0 0 0,3-11 0,-3 8 0,0 1 0,-1-1 0,1 0 0,-2 0 0,1 0 0,-2 0 0,1 0 0,-1 0 0,0 0 0,-1 0 0,0 0 0,-1 0 0,1 0 0,-2 1 0,1-1 0,-1 0 0,-1 1 0,1 0 0,-9-13 0,6 13 0,-1 0 0,0 0 0,-1 1 0,0 0 0,0 1 0,0 0 0,-1 0 0,1 1 0,-12-5 0,16 7 0,-1 1 0,0 0 0,1 0 0,-1 1 0,0-1 0,0 1 0,0 0 0,-1 0 0,1 1 0,0 0 0,0 0 0,0 0 0,0 0 0,0 1 0,0 0 0,0 0 0,0 0 0,0 1 0,0-1 0,-6 4 0,8-3 0,0 0 0,1 1 0,-1-1 0,0 1 0,1 0 0,0 0 0,-1 0 0,1 0 0,0 0 0,1 1 0,-1-1 0,0 0 0,1 1 0,0-1 0,0 1 0,0 0 0,0-1 0,1 1 0,-1 0 0,1-1 0,0 1 0,0 0 0,0 0 0,1-1 0,0 5 0,0 0 0,1-1 0,-1 0 0,1 0 0,0 0 0,1 0 0,0 0 0,0-1 0,0 1 0,1-1 0,0 0 0,9 11 0,-5-11 0,0 0 0,0 0 0,0-1 0,1-1 0,-1 1 0,1-1 0,0-1 0,0 0 0,0 0 0,1-1 0,-1 0 0,1 0 0,0-1 0,16 0 0,-21-1 0,0 0 0,0-1 0,1 0 0,-1 0 0,0 0 0,0 0 0,0-1 0,0 0 0,0 0 0,0 0 0,-1 0 0,7-5 0,-8 5 0,0-1 0,-1 1 0,0-1 0,1 0 0,-1 0 0,0 0 0,0 0 0,0 0 0,-1 0 0,1 0 0,-1-1 0,0 1 0,0 0 0,0-1 0,0 1 0,0-1 0,-1 1 0,0-1 0,0-6 0,0 6 0,0 0 0,-1 0 0,0 0 0,0 0 0,0 1 0,0-1 0,-1 0 0,0 0 0,1 1 0,-1-1 0,0 1 0,-1 0 0,1 0 0,-1 0 0,1 0 0,-1 0 0,0 0 0,0 0 0,0 1 0,0 0 0,-1 0 0,1-1 0,0 2 0,-6-3 0,6 2 0,0 1 0,0 0 0,0 0 0,-1 0 0,1 0 0,0 1 0,-1-1 0,1 1 0,0 0 0,-1 0 0,1 0 0,-1 0 0,1 1 0,0-1 0,-1 1 0,1 0 0,0 0 0,0 0 0,-1 1 0,1-1 0,0 1 0,0-1 0,1 1 0,-1 0 0,0 0 0,1 0 0,-1 1 0,1-1 0,-3 3 0,1 1 0,0 0 0,0 0 0,0 0 0,1 0 0,0 0 0,0 1 0,1-1 0,0 1 0,0 0 0,1 0 0,-1 0 0,1 0 0,1 0 0,0 0 0,0 0 0,0 0 0,2 10 0,-1-13 0,0 1 0,0-1 0,1 1 0,0-1 0,-1 0 0,2 0 0,-1 0 0,0 0 0,1 0 0,0 0 0,0 0 0,0-1 0,0 1 0,1-1 0,-1 0 0,1 0 0,0-1 0,0 1 0,0-1 0,0 1 0,0-1 0,0 0 0,1-1 0,-1 1 0,1-1 0,7 1 0,-4-1 0,1 0 0,-1-1 0,0 0 0,0-1 0,0 0 0,0 0 0,0 0 0,0-1 0,-1-1 0,1 1 0,0-1 0,-1 0 0,12-8 0,-16 10 0,0-1 0,0 0 0,0 0 0,0 0 0,-1 0 0,1 0 0,-1 0 0,0-1 0,0 1 0,1-1 0,-1 0 0,-1 0 0,1 0 0,0 1 0,-1-2 0,0 1 0,1 0 0,-1 0 0,0 0 0,-1 0 0,1-1 0,-1 1 0,1 0 0,-1-1 0,0 1 0,0 0 0,0-1 0,-1 1 0,1 0 0,-1-1 0,0 1 0,0 0 0,0 0 0,-3-6 0,2 6 0,-1-1 0,1 1 0,-1 0 0,0 0 0,0 0 0,0 1 0,0-1 0,0 1 0,-1 0 0,1-1 0,-1 1 0,1 1 0,-1-1 0,0 1 0,0-1 0,0 1 0,0 0 0,-4 0 0,-10-2 0,1 0 0,-31 1 0,38 1 0,-1 1 0,1 1 0,-1 0 0,1 0 0,-1 1 0,1 0 0,0 1 0,0 0 0,-16 7 0,21-7 0,1 0 0,0 0 0,0 0 0,0 0 0,0 1 0,1-1 0,-1 1 0,1 0 0,0 0 0,0 0 0,0 1 0,1-1 0,-1 1 0,1-1 0,0 1 0,1 0 0,-1 0 0,1 0 0,0 0 0,0 0 0,0 9 0,0-5 0,1-1 0,1 1 0,-1-1 0,1 1 0,1-1 0,0 1 0,0-1 0,1 0 0,0 0 0,0 0 0,0 0 0,1 0 0,1-1 0,-1 0 0,1 1 0,0-2 0,1 1 0,0-1 0,0 0 0,0 0 0,12 8 0,-10-8 0,-1-2 0,1 1 0,-1-1 0,1 0 0,1 0 0,-1-1 0,0 0 0,1-1 0,-1 0 0,1 0 0,0-1 0,0 0 0,0 0 0,0-1 0,-1-1 0,1 1 0,0-1 0,0-1 0,0 1 0,-1-2 0,10-2 0,-14 3 0,0 0 0,0-1 0,0 1 0,0-1 0,0 0 0,-1 0 0,1 0 0,-1 0 0,0 0 0,0-1 0,0 0 0,0 1 0,-1-1 0,1 0 0,-1-1 0,0 1 0,0 0 0,-1 0 0,1-1 0,-1 1 0,0-1 0,1-7 0,-2 9 0,0-1 0,1 1 0,-2-1 0,1 0 0,0 1 0,-1-1 0,1 1 0,-1-1 0,0 1 0,0-1 0,0 1 0,-1-1 0,1 1 0,-1 0 0,0 0 0,0 0 0,0 0 0,0 0 0,-1 0 0,1 1 0,-1-1 0,1 1 0,-1-1 0,0 1 0,0 0 0,0 0 0,0 0 0,-1 1 0,-4-3 0,-10-1 0,1 0 0,-1 1 0,0 1 0,0 0 0,0 2 0,0 0 0,0 1 0,0 1 0,0 0 0,0 1 0,-19 6 0,31-6 0,-1 0 0,1 1 0,0-1 0,-11 8 0,17-10 0,-1 0 0,0 0 0,0 1 0,1-1 0,-1 0 0,0 1 0,1-1 0,-1 1 0,0-1 0,1 1 0,-1-1 0,1 1 0,-1-1 0,1 1 0,-1 0 0,1-1 0,0 1 0,-1 0 0,1-1 0,0 1 0,-1 0 0,1 0 0,0-1 0,0 1 0,0 0 0,-1 0 0,1-1 0,0 1 0,0 0 0,0 0 0,0 0 0,1-1 0,-1 1 0,0 0 0,0 0 0,0-1 0,0 1 0,1 0 0,-1-1 0,0 1 0,1 0 0,-1 0 0,1-1 0,-1 1 0,1-1 0,-1 1 0,1 0 0,-1-1 0,1 1 0,0-1 0,0 1 0,4 2 0,0 0 0,0 0 0,1-1 0,-1 1 0,0-1 0,1 0 0,0-1 0,10 2 0,51 2 0,-48-4 0,-3-2 0,-14-5 0,-4 5 0,1-1 0,-1 1 0,0-1 0,1 1 0,-1 0 0,0 0 0,0 0 0,1 0 0,-1 0 0,-4-1 0,-21-6 0,0 1 0,0 1 0,-29-2 0,-26-6 0,48 6 0,-154-27 0,165 33 0,0 0 0,0 1 0,0 2 0,0 0 0,1 1 0,-28 7 0,42-6 0,0 0 0,1 0 0,0 1 0,0-1 0,0 2 0,0-1 0,-6 6 0,12-9 0,-1 0 0,1 0 0,0 1 0,0-1 0,0 0 0,0 0 0,0 1 0,0-1 0,0 1 0,0-1 0,0 1 0,0 0 0,1-1 0,-1 1 0,1 0 0,-1 1 0,1-1 0,1-1 0,-1 0 0,0 0 0,1 0 0,-1 1 0,1-1 0,-1 0 0,1 0 0,0 0 0,-1 0 0,1 0 0,0 0 0,0 0 0,0 0 0,0 0 0,0 0 0,0-1 0,0 1 0,0 0 0,0-1 0,0 1 0,0 0 0,0-1 0,0 0 0,3 1 0,29 6 0,-32-6 0,1-1 0,-1 0 0,0 0 0,0 0 0,1 0 0,-1 0 0,0 0 0,0-1 0,1 1 0,-1 0 0,0-1 0,0 1 0,0-1 0,0 1 0,1-1 0,-1 1 0,0-1 0,0 0 0,0 0 0,0 1 0,0-1 0,-1 0 0,1 0 0,0 0 0,1-2 0,-2 2 0,0 0 0,0 1 0,0-1 0,0 0 0,0 0 0,0 1 0,0-1 0,0 0 0,-1 0 0,1 1 0,0-1 0,-1 0 0,1 1 0,0-1 0,-1 0 0,1 1 0,-1-1 0,1 0 0,-1 1 0,1-1 0,-1 1 0,1-1 0,-1 1 0,0-1 0,1 1 0,-1 0 0,0-1 0,1 1 0,-1 0 0,0-1 0,1 1 0,-1 0 0,0 0 0,-1-1 0,-29-7 0,23 7 0,0 0 0,0 0 0,0 1 0,0 0 0,-10 2 0,17-3 0,-1 2 0,0-1 0,0 0 0,1 0 0,-1 0 0,0 1 0,1-1 0,-1 1 0,1-1 0,-1 1 0,1 0 0,-1 0 0,1 0 0,-1-1 0,1 1 0,0 1 0,-1-1 0,1 0 0,0 0 0,0 0 0,0 1 0,0-1 0,0 0 0,0 1 0,0-1 0,0 1 0,1-1 0,-1 1 0,0 0 0,1-1 0,-1 3 0,2-1 0,-1-1 0,1 0 0,0 1 0,0-1 0,-1 0 0,2 0 0,-1 1 0,0-1 0,0 0 0,1 0 0,-1-1 0,1 1 0,0 0 0,-1 0 0,1-1 0,0 1 0,0-1 0,0 1 0,0-1 0,0 0 0,1 0 0,-1 0 0,0 0 0,0 0 0,1-1 0,-1 1 0,0-1 0,1 1 0,2-1 0,-2 1 0,0-1 0,0 0 0,-1 0 0,1 0 0,0 0 0,0 0 0,-1-1 0,1 1 0,0-1 0,0 1 0,4-3 0,-5 2 0,-1 0 0,0 1 0,0-1 0,0 0 0,1 0 0,-1 0 0,0 0 0,0 0 0,0 0 0,0 0 0,-1 0 0,1-1 0,0 1 0,0 0 0,-1 0 0,1-1 0,-1 1 0,1-1 0,-1 1 0,0 0 0,1-1 0,-1 1 0,0-2 0,0 1 0,0 0 0,-1 0 0,1 0 0,-1 0 0,0 1 0,0-1 0,1 0 0,-1 0 0,0 1 0,0-1 0,0 1 0,-1-1 0,1 1 0,0-1 0,-1 1 0,1 0 0,0 0 0,-1 0 0,0-1 0,1 2 0,-1-1 0,0 0 0,1 0 0,-1 0 0,0 1 0,0-1 0,0 1 0,1-1 0,-1 1 0,0 0 0,0 0 0,0 0 0,0 0 0,0 0 0,0 0 0,0 0 0,1 1 0,-1-1 0,-3 2 0,-1 5-1365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9:45.793"/>
    </inkml:context>
    <inkml:brush xml:id="br0">
      <inkml:brushProperty name="width" value="0.1" units="cm"/>
      <inkml:brushProperty name="height" value="0.1" units="cm"/>
      <inkml:brushProperty name="color" value="#FFFFFF"/>
    </inkml:brush>
  </inkml:definitions>
  <inkml:trace contextRef="#ctx0" brushRef="#br0">1 105 24575,'0'14'0,"0"0"0,0 0 0,1-1 0,0 1 0,4 14 0,-4-24 0,0 1 0,0-1 0,1 0 0,0 1 0,0-1 0,0 0 0,0 0 0,1 0 0,0-1 0,-1 1 0,1-1 0,1 1 0,-1-1 0,0 0 0,1 0 0,-1 0 0,8 3 0,-7-4 0,-1 0 0,1 0 0,0-1 0,0 1 0,-1-1 0,1 0 0,0 0 0,0 0 0,0-1 0,0 0 0,0 1 0,0-1 0,0-1 0,1 1 0,-1 0 0,0-1 0,-1 0 0,1 0 0,0 0 0,0-1 0,0 1 0,-1-1 0,1 0 0,-1 0 0,1 0 0,-1 0 0,0-1 0,0 0 0,0 1 0,0-1 0,0 0 0,0 0 0,-1 0 0,0-1 0,1 1 0,1-6 0,2-2 0,0-1 0,-1 0 0,0 0 0,-1-1 0,-1 1 0,4-24 0,-6 31 0,0 0 0,-1 0 0,0 0 0,1 0 0,-2 0 0,1 0 0,0 0 0,-1 0 0,0 0 0,0 1 0,-1-1 0,1 0 0,-1 0 0,0 1 0,0-1 0,-1 1 0,1-1 0,-1 1 0,0 0 0,-7-7 0,9 10 0,-1-1 0,0 1 0,1-1 0,-1 1 0,0 0 0,0 0 0,0 0 0,0 0 0,0 0 0,0 0 0,0 1 0,0-1 0,0 1 0,-1-1 0,1 1 0,0 0 0,0 0 0,0 0 0,-1 0 0,1 0 0,0 0 0,-4 2 0,3-1 0,0 0 0,1 1 0,-1 0 0,0 0 0,1 0 0,-1 0 0,1 0 0,-1 0 0,1 1 0,0-1 0,0 1 0,0 0 0,-2 4 0,-2 4 0,1 0 0,1 0 0,0 1 0,1-1 0,0 1 0,0-1 0,-1 21 0,4-20 0,0-1 0,1 1 0,1 0 0,0 0 0,0-1 0,1 1 0,6 14 0,-6-19 0,0 1 0,1-1 0,-1 0 0,1 0 0,1 0 0,-1-1 0,1 1 0,0-1 0,1 0 0,0-1 0,10 9 0,-14-13 0,0 1 0,0-1 0,0 0 0,0 0 0,1 0 0,-1-1 0,0 1 0,1 0 0,-1-1 0,1 0 0,-1 1 0,0-1 0,1 0 0,-1 0 0,1 0 0,-1-1 0,0 1 0,1 0 0,-1-1 0,0 0 0,1 0 0,-1 1 0,0-1 0,0 0 0,1-1 0,-1 1 0,0 0 0,0-1 0,-1 1 0,1-1 0,0 0 0,0 1 0,-1-1 0,1 0 0,-1 0 0,2-3 0,3-3 0,-1 0 0,0 0 0,-1-1 0,0 1 0,-1-1 0,1 0 0,-2 0 0,3-12 0,-3 7 0,-1 1 0,0 0 0,-1-1 0,-1 1 0,0-1 0,-5-22 0,4 27 0,0 1 0,-1-1 0,0 0 0,-1 1 0,1 0 0,-2 0 0,1 0 0,-1 0 0,0 1 0,-11-13 0,14 19 0,1-1 0,-1 1 0,1-1 0,-1 1 0,1 0 0,-1 0 0,0 0 0,0 0 0,0 0 0,1 0 0,-1 0 0,0 0 0,0 1 0,0-1 0,0 1 0,0-1 0,-1 1 0,1 0 0,0 0 0,0 0 0,0 0 0,0 0 0,-2 1 0,0 0 0,1 0 0,0 1 0,0 0 0,0-1 0,0 1 0,0 0 0,0 1 0,1-1 0,-1 0 0,1 1 0,-1-1 0,-2 6 0,-3 3 0,1 1 0,1-1 0,0 1 0,0 1 0,1-1 0,-4 19 0,5-13 0,1 0 0,1 0 0,-1 21 0,3-31 0,0 0 0,1 0 0,-1 0 0,2 0 0,-1 0 0,1 0 0,0 0 0,1 0 0,4 10 0,-6-17 0,-1 0 0,0 0 0,1 0 0,-1 0 0,1 0 0,-1 0 0,1 0 0,0-1 0,-1 1 0,1 0 0,0 0 0,0-1 0,-1 1 0,1 0 0,0-1 0,0 1 0,0 0 0,0-1 0,0 0 0,0 1 0,0-1 0,0 1 0,0-1 0,0 0 0,0 0 0,0 0 0,0 1 0,0-1 0,0 0 0,0 0 0,0 0 0,0-1 0,0 1 0,0 0 0,0 0 0,0-1 0,0 1 0,0 0 0,0-1 0,0 1 0,0-1 0,0 1 0,0-1 0,0 0 0,0 1 0,-1-1 0,1 0 0,0 0 0,0 1 0,-1-1 0,1 0 0,-1 0 0,1-1 0,4-4 0,-1 0 0,0 0 0,0 0 0,-1 0 0,0-1 0,4-12 0,-2 1 0,-1 0 0,-1-1 0,-1 0 0,1-26 0,-3 38 0,0 0 0,0 0 0,-1 0 0,0 0 0,0 0 0,0 1 0,-1-1 0,0 0 0,-1 1 0,1 0 0,-1-1 0,0 1 0,-1 0 0,0 0 0,-5-6 0,7 10 0,-1-1 0,0 1 0,0 0 0,0 0 0,0 0 0,0 1 0,-1-1 0,1 1 0,0 0 0,-1 0 0,1 0 0,-1 0 0,1 0 0,-1 1 0,1 0 0,-1-1 0,0 1 0,1 1 0,-1-1 0,1 0 0,-1 1 0,1 0 0,-1 0 0,1 0 0,-1 0 0,1 1 0,0-1 0,0 1 0,0 0 0,-1-1 0,2 2 0,-1-1 0,0 0 0,0 0 0,1 1 0,-1 0 0,1-1 0,0 1 0,0 0 0,0 0 0,0 0 0,0 1 0,1-1 0,-2 5 0,0 2 0,0 1 0,0-1 0,1 1 0,0-1 0,1 1 0,1 0 0,-1-1 0,2 1 0,-1 0 0,2-1 0,2 14 0,-3-20 0,0 0 0,0-1 0,0 1 0,0 0 0,1-1 0,0 1 0,0-1 0,0 1 0,0-1 0,0 0 0,0 0 0,1 0 0,0 0 0,0 0 0,-1-1 0,2 1 0,-1-1 0,0 0 0,0 0 0,1 0 0,-1 0 0,1-1 0,-1 1 0,1-1 0,0 0 0,0 0 0,-1 0 0,1-1 0,0 1 0,0-1 0,0 0 0,0 0 0,7-1 0,-8 1 0,0-1 0,0 1 0,0-1 0,0 0 0,0 0 0,0 0 0,-1 0 0,1 0 0,0 0 0,-1-1 0,1 1 0,-1-1 0,1 0 0,-1 0 0,0 0 0,0 0 0,0 0 0,0 0 0,0-1 0,0 1 0,-1-1 0,1 1 0,-1-1 0,1 0 0,-1 1 0,0-1 0,1-5 0,-1 5 0,-1-1 0,0 0 0,1 0 0,-1 1 0,0-1 0,-1 0 0,1 0 0,-1 1 0,0-1 0,0 0 0,0 1 0,0-1 0,0 1 0,-1 0 0,1-1 0,-1 1 0,0 0 0,0 0 0,-1 0 0,1 0 0,-5-5 0,3 5 0,0-1 0,0 1 0,0 0 0,-1 0 0,1 1 0,-1-1 0,0 1 0,1 0 0,-1 0 0,0 0 0,0 1 0,0 0 0,0 0 0,-7-1 0,10 3 0,-1-1 0,0 0 0,0 0 0,1 1 0,-1-1 0,1 1 0,-1 0 0,0 0 0,1 0 0,-1 0 0,1 1 0,0-1 0,-1 0 0,1 1 0,0 0 0,0-1 0,0 1 0,0 0 0,0 0 0,1 0 0,-1 1 0,0-1 0,1 0 0,0 0 0,-1 1 0,1-1 0,0 1 0,-1 4 0,0 2 0,0 0 0,0 0 0,1-1 0,0 1 0,1 0 0,0 0 0,0 0 0,1 0 0,0 0 0,1 0 0,0 0 0,5 15 0,-5-19 0,0 0 0,0 0 0,0 0 0,0 0 0,1-1 0,0 1 0,0-1 0,0 0 0,1 1 0,-1-1 0,1-1 0,0 1 0,0-1 0,0 1 0,1-1 0,-1 0 0,1-1 0,-1 1 0,1-1 0,0 0 0,0 0 0,0 0 0,6 0 0,-8-1 0,-1-1 0,0 0 0,0 0 0,1 0 0,-1 0 0,0-1 0,0 1 0,0-1 0,1 1 0,-1-1 0,0 0 0,0 0 0,0 0 0,0 0 0,0 0 0,0 0 0,0 0 0,-1-1 0,1 1 0,0-1 0,-1 1 0,1-1 0,-1 0 0,1 0 0,-1 0 0,0 1 0,0-1 0,0 0 0,1-4 0,-1 4 0,-1 1 0,1 0 0,-1-1 0,0 1 0,1 0 0,-1-1 0,0 1 0,0-1 0,0 1 0,0 0 0,-1-1 0,1 1 0,0 0 0,0-1 0,-1 1 0,1 0 0,-1-1 0,1 1 0,-1 0 0,0-1 0,1 1 0,-1 0 0,0 0 0,0 0 0,0 0 0,0 0 0,0 0 0,0 0 0,0 0 0,0 0 0,0 1 0,-1-1 0,1 0 0,0 1 0,0-1 0,-1 1 0,1-1 0,0 1 0,-1-1 0,1 1 0,0 0 0,-1 0 0,1 0 0,-1 0 0,-1 0 0,2 0 0,-1 0 0,0 0 0,1 1 0,-1-1 0,0 0 0,1 1 0,-1-1 0,0 1 0,1 0 0,-1-1 0,1 1 0,-1 0 0,1 0 0,-1 0 0,1 0 0,0 0 0,0 1 0,-1-1 0,1 0 0,0 0 0,0 1 0,0-1 0,0 1 0,1-1 0,-1 1 0,0-1 0,1 1 0,-1 0 0,1-1 0,-1 1 0,1 0 0,0-1 0,-1 1 0,1 0 0,0-1 0,0 1 0,0 0 0,1 0 0,-1-1 0,0 1 0,1 0 0,-1-1 0,1 1 0,-1-1 0,1 1 0,0 0 0,0-1 0,0 0 0,0 1 0,0-1 0,0 1 0,0-1 0,0 0 0,0 0 0,1 0 0,-1 0 0,3 2 0,4 1 0,0-1 0,0 0 0,1-1 0,0 0 0,-1 0 0,1-1 0,0 0 0,0 0 0,0-1 0,0-1 0,0 1 0,-1-1 0,1-1 0,0 1 0,0-2 0,-1 1 0,1-1 0,13-7 0,-13 2 0,0 0 0,-1 0 0,0-1 0,0-1 0,-1 1 0,0-1 0,-1 0 0,0-1 0,-1 0 0,8-19 0,-13 28 0,1 0 0,0-1 0,-1 1 0,1 0 0,-1 0 0,0 0 0,0 0 0,0-1 0,0 1 0,0 0 0,-1-3 0,1 5 0,0-1 0,0 0 0,0 1 0,-1-1 0,1 1 0,0-1 0,-1 1 0,1-1 0,0 0 0,-1 1 0,1 0 0,-1-1 0,1 1 0,0-1 0,-1 1 0,0-1 0,1 1 0,-1 0 0,1-1 0,-1 1 0,1 0 0,-1 0 0,0 0 0,1-1 0,-2 1 0,0 0 0,0 0 0,-1 1 0,1-1 0,0 1 0,-1-1 0,1 1 0,0 0 0,0 0 0,0 0 0,0 0 0,-1 0 0,1 0 0,1 1 0,-1-1 0,0 1 0,0-1 0,0 1 0,1 0 0,-3 2 0,-6 11 0,0 0 0,0 1 0,2 1 0,0-1 0,1 1 0,0 0 0,2 1 0,0 0 0,1 0 0,1 0 0,-2 27 0,4-39 0,1-1 0,0 1 0,0-1 0,1 1 0,-1-1 0,1 1 0,0-1 0,1 1 0,-1-1 0,1 0 0,0 0 0,4 7 0,-5-10 0,0-1 0,0 0 0,0 0 0,0 1 0,1-1 0,-1 0 0,0 0 0,0 0 0,1 0 0,-1 0 0,1-1 0,-1 1 0,1 0 0,-1-1 0,1 1 0,-1-1 0,3 1 0,-1-1 0,0 0 0,-1 0 0,1 0 0,0 0 0,-1-1 0,1 1 0,0-1 0,-1 0 0,1 0 0,-1 0 0,1 0 0,-1 0 0,5-3 0,-2 0 0,-1 1 0,1-1 0,-1 0 0,1-1 0,-1 1 0,0-1 0,-1 0 0,1 1 0,-1-2 0,0 1 0,0 0 0,0-1 0,-1 1 0,0-1 0,0 0 0,-1 1 0,1-1 0,-1 0 0,0 0 0,-1 0 0,0-12 0,0 14 0,0-1 0,-1 0 0,1 1 0,-1-1 0,0 1 0,-1-1 0,1 1 0,-1 0 0,0 0 0,0-1 0,0 1 0,0 0 0,-1 1 0,1-1 0,-1 0 0,0 1 0,0-1 0,-1 1 0,1 0 0,-1 0 0,0 1 0,1-1 0,-1 1 0,0-1 0,0 1 0,-1 0 0,1 1 0,-9-3 0,9 3 0,0 0 0,-1 1 0,1-1 0,0 1 0,-1 0 0,1 0 0,0 1 0,-1-1 0,1 1 0,0 0 0,-1 0 0,1 1 0,0-1 0,0 1 0,0 0 0,0 0 0,0 0 0,1 0 0,-1 1 0,0-1 0,1 1 0,0 0 0,0 0 0,0 1 0,0-1 0,0 0 0,1 1 0,-1 0 0,1-1 0,0 1 0,0 0 0,1 0 0,-1 1 0,1-1 0,0 0 0,0 0 0,0 1 0,0-1 0,1 0 0,0 1 0,0-1 0,1 7 0,-1-11 0,0 1 0,0-1 0,-1 1 0,1-1 0,0 1 0,1-1 0,-1 1 0,0-1 0,0 1 0,0-1 0,0 1 0,0-1 0,0 1 0,1-1 0,-1 0 0,0 1 0,0-1 0,1 1 0,-1-1 0,0 1 0,0-1 0,1 0 0,-1 1 0,1-1 0,-1 0 0,0 1 0,1-1 0,-1 0 0,1 0 0,-1 1 0,0-1 0,1 0 0,-1 0 0,1 0 0,0 0 0,18-9 0,15-26 0,-23 16 0,0 0 0,0-1 0,-2 0 0,-1-1 0,11-42 0,-9 30 0,21-48 0,-27 73 0,1-1 0,1 1 0,-1 0 0,1 0 0,1 1 0,-1 0 0,1 0 0,0 0 0,14-8 0,-22 15 0,1 0 0,0 1 0,0-1 0,0 0 0,0 0 0,0 1 0,0-1 0,0 0 0,0 0 0,0 0 0,0 1 0,0-1 0,0 0 0,0 0 0,0 1 0,0-1 0,0 0 0,0 0 0,0 1 0,0-1 0,1 0 0,-1 0 0,0 0 0,0 1 0,0-1 0,0 0 0,0 0 0,0 0 0,1 0 0,-1 1 0,0-1 0,0 0 0,0 0 0,1 0 0,-1 0 0,0 0 0,0 0 0,0 1 0,1-1 0,-1 0 0,0 0 0,0 0 0,1 0 0,-1 0 0,0 0 0,0 0 0,1 0 0,-1 0 0,0 0 0,0 0 0,0 0 0,1 0 0,-1 0 0,0 0 0,0-1 0,1 1 0,-1 0 0,0 0 0,0 0 0,0 0 0,1 0 0,-1 0 0,0-1 0,0 1 0,-8 21 0,7-21 0,-93 184 0,95-182 0,3-5 0,13-13 0,18-24 0,-25 29 0,-20 32 0,2-4 0,-87 203 0,107-240 0,47-90 0,-31 35 0,-88 183 0,51-91 0,21-23 0,23-26 0,8-9 0,-2-2 0,64-89 0,-102 128 0,0 0 0,-1-1 0,1 1 0,0 0 0,-1-1 0,0 0 0,0 1 0,1-6 0,-3 9 0,0 1 0,0 0 0,0 0 0,0 0 0,0 0 0,0 0 0,0-1 0,0 1 0,0 0 0,0 0 0,0 0 0,0 0 0,0-1 0,0 1 0,0 0 0,0 0 0,0 0 0,0 0 0,0 0 0,0-1 0,0 1 0,0 0 0,0 0 0,0 0 0,0 0 0,0 0 0,-1-1 0,1 1 0,0 0 0,0 0 0,0 0 0,0 0 0,0 0 0,0 0 0,-1 0 0,1 0 0,0 0 0,0-1 0,0 1 0,0 0 0,0 0 0,-1 0 0,1 0 0,0 0 0,0 0 0,0 0 0,-11 4 0,-7 8 0,-5 9 0,2 2 0,-28 36 0,-16 17 0,64-74 0,0-1 0,0 0 0,-1 0 0,1 0 0,0 0 0,-1 0 0,1 0 0,0 0 0,-1 0 0,1 0 0,-1-1 0,0 1 0,1 0 0,-4 0 0,5-1 0,-1-1 0,0 1 0,1 0 0,-1 0 0,0 0 0,1 0 0,-1-1 0,0 1 0,1 0 0,-1-1 0,1 1 0,-1 0 0,1-1 0,-1 1 0,1-1 0,-1 1 0,1 0 0,-1-1 0,1 0 0,-1 1 0,1-1 0,0 1 0,-1-1 0,1-1 0,-3-4 0,1-1 0,1 0 0,-1 1 0,1-1 0,0-11 0,-1 2 0,2 11 0,-1 0 0,0 1 0,0-1 0,-1 0 0,0 1 0,1-1 0,-1 1 0,-1 0 0,1 0 0,0-1 0,-1 1 0,0 1 0,0-1 0,0 0 0,-1 1 0,1 0 0,-1-1 0,0 1 0,-6-3 0,4 3 0,1 1 0,-1-1 0,0 1 0,0 1 0,0-1 0,0 1 0,0 0 0,0 1 0,0-1 0,0 1 0,-1 0 0,1 1 0,0-1 0,0 1 0,-6 2 0,7-1 0,0 0 0,1 0 0,-1 0 0,1 0 0,0 1 0,0-1 0,0 1 0,0 0 0,0 0 0,0 1 0,1-1 0,0 1 0,0 0 0,0 0 0,0 0 0,0 0 0,1 1 0,0-1 0,0 0 0,0 1 0,0 0 0,1-1 0,0 1 0,0 0 0,0 0 0,0 6 0,0-1 0,0 0 0,0 1 0,1-1 0,1 0 0,0 0 0,0 1 0,1-1 0,0 0 0,1 0 0,0-1 0,8 17 0,-11-26 0,1 1 0,-1 0 0,1-1 0,-1 1 0,0-1 0,1 1 0,-1 0 0,0-1 0,1 1 0,-1 0 0,0 0 0,1-1 0,-1 1 0,0 0 0,0-1 0,0 1 0,0 0 0,0 0 0,0-1 0,0 1 0,0 0 0,0 0 0,0-1 0,-1 1 0,1 0 0,0 0 0,-1 0 0,-18 2 0,9-4 0,8 1 0,0 0 0,-1 1 0,1-1 0,0 0 0,-1 1 0,1-1 0,0 1 0,-1-1 0,1 1 0,0 0 0,0 0 0,0 0 0,0 0 0,0 1 0,-3 1 0,5-2 0,-1 0 0,1 0 0,-1 0 0,1 0 0,0 0 0,-1 0 0,1 0 0,0-1 0,0 1 0,-1 0 0,1 0 0,0 0 0,0 0 0,0 0 0,0 0 0,0 0 0,1 0 0,-1 0 0,0 0 0,0 0 0,1 0 0,-1 0 0,0 0 0,1 0 0,-1 0 0,1 0 0,-1-1 0,1 1 0,0 0 0,-1 0 0,1-1 0,0 1 0,-1 0 0,1-1 0,0 1 0,0-1 0,0 1 0,1 0 0,2 2 0,0 0 0,-1 0 0,2 0 0,-1 0 0,0-1 0,0 0 0,1 0 0,0 0 0,-1 0 0,1-1 0,0 0 0,8 1 0,-13-2 0,0 0 0,0 0 0,1 0 0,-1 0 0,0 0 0,0 0 0,0 0 0,0 0 0,1 0 0,-1 0 0,0 0 0,0 0 0,0 0 0,0 0 0,0 0 0,1 0 0,-1 0 0,0-1 0,0 1 0,0 0 0,0 0 0,0 0 0,0 0 0,0 0 0,1 0 0,-1-1 0,0 1 0,0 0 0,0 0 0,0 0 0,0 0 0,0-1 0,0 1 0,0 0 0,0 0 0,0 0 0,0 0 0,0-1 0,0 1 0,0 0 0,0 0 0,0 0 0,0 0 0,0-1 0,0 1 0,0 0 0,0 0 0,0 0 0,-1-1 0,-6-11 0,-13-10 0,11 16 0,20 19 0,20 20 0,-21-24-341,1 0 0,-1-1-1,14 8 1,3 0-6485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9:45.794"/>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2:45.471"/>
    </inkml:context>
    <inkml:brush xml:id="br0">
      <inkml:brushProperty name="width" value="0.1" units="cm"/>
      <inkml:brushProperty name="height" value="0.1" units="cm"/>
      <inkml:brushProperty name="color" value="#FFFFFF"/>
    </inkml:brush>
  </inkml:definitions>
  <inkml:trace contextRef="#ctx0" brushRef="#br0">174 291 24575,'1'0'0,"-1"-1"0,0 1 0,0 0 0,0 0 0,0 0 0,0-1 0,0 1 0,0 0 0,0 0 0,0 0 0,0-1 0,0 1 0,0 0 0,0 0 0,0-1 0,0 1 0,0 0 0,0 0 0,0-1 0,0 1 0,0 0 0,0 0 0,0 0 0,0-1 0,0 1 0,0 0 0,-1 0 0,1 0 0,0-1 0,0 1 0,0 0 0,0 0 0,0 0 0,-1 0 0,1 0 0,0-1 0,0 1 0,0 0 0,-1 0 0,1 0 0,0 0 0,0 0 0,0 0 0,-1 0 0,1 0 0,0 0 0,0 0 0,-1 0 0,1 0 0,0 0 0,0 0 0,0 0 0,-1 0 0,1 0 0,0 0 0,0 0 0,-1 0 0,1 0 0,0 0 0,0 0 0,-10 14 0,7-3 0,1-1 0,0 1 0,0-1 0,1 1 0,0 0 0,1 0 0,1-1 0,0 1 0,0 0 0,1-1 0,3 12 0,-5-21 0,0-1 0,0 0 0,0 0 0,0 0 0,0 1 0,0-1 0,0 0 0,0 0 0,0 0 0,0 0 0,0 1 0,0-1 0,0 0 0,0 0 0,0 0 0,0 0 0,0 1 0,0-1 0,0 0 0,0 0 0,0 0 0,0 0 0,1 0 0,-1 1 0,0-1 0,0 0 0,0 0 0,0 0 0,0 0 0,0 0 0,1 0 0,-1 0 0,0 0 0,0 1 0,0-1 0,0 0 0,1 0 0,-1 0 0,0 0 0,0 0 0,0 0 0,0 0 0,1 0 0,-1 0 0,0 0 0,0 0 0,0 0 0,0 0 0,1 0 0,-1 0 0,0 0 0,0 0 0,0-1 0,1 1 0,3-13 0,-3-21 0,-2 32 0,1 0 0,-1 1 0,0-1 0,0 0 0,0 0 0,0 0 0,0 0 0,0 1 0,0-1 0,0 0 0,-1 1 0,1-1 0,-1 1 0,1 0 0,-1-1 0,1 1 0,-1 0 0,0 0 0,0 0 0,-3-1 0,4 2 0,-1-1 0,1 1 0,-1 0 0,1 0 0,0 0 0,-1 0 0,1 0 0,-1 0 0,1 0 0,-1 0 0,1 1 0,0-1 0,-1 1 0,1-1 0,0 1 0,-1-1 0,1 1 0,0 0 0,0 0 0,0-1 0,-1 1 0,1 0 0,0 0 0,0 0 0,0 0 0,1 0 0,-1 1 0,0-1 0,0 0 0,-1 3 0,-4 9 0,1 0 0,1 1 0,0-1 0,0 1 0,1 0 0,1 0 0,0 0 0,2 1 0,-1-1 0,1 0 0,3 19 0,-2-29 0,0-1 0,0 1 0,0 0 0,0-1 0,0 0 0,1 1 0,0-1 0,-1 0 0,1 0 0,0 1 0,1-1 0,-1-1 0,0 1 0,1 0 0,0-1 0,-1 1 0,1-1 0,6 4 0,-8-6 0,1 1 0,0 0 0,-1 0 0,1-1 0,0 1 0,0-1 0,0 1 0,0-1 0,0 0 0,0 0 0,-1 0 0,1 0 0,0 0 0,0 0 0,0-1 0,0 1 0,0-1 0,-1 1 0,1-1 0,0 1 0,0-1 0,-1 0 0,1 0 0,0 0 0,-1 0 0,1 0 0,-1 0 0,1-1 0,-1 1 0,0 0 0,1-1 0,-1 1 0,0-1 0,0 0 0,0 1 0,1-3 0,0-1 0,0 0 0,0 1 0,0-1 0,-1 0 0,1 0 0,-1-1 0,-1 1 0,1 0 0,-1 0 0,1 0 0,-2 0 0,1-1 0,0 1 0,-1 0 0,0 0 0,0 0 0,-1 0 0,0 0 0,1 0 0,-5-7 0,4 9 0,0-1 0,0 0 0,0 0 0,0 1 0,-1 0 0,1-1 0,-1 1 0,0 0 0,0 0 0,-1 0 0,1 1 0,0-1 0,-1 1 0,0 0 0,1 0 0,-1 0 0,0 0 0,0 1 0,0-1 0,0 1 0,0 0 0,0 0 0,-1 1 0,1-1 0,-7 1 0,8 1 0,0-1 0,0 1 0,0 0 0,0 0 0,0 1 0,0-1 0,1 0 0,-1 1 0,0 0 0,1-1 0,-1 1 0,1 0 0,0 0 0,0 1 0,-1-1 0,1 0 0,1 1 0,-1-1 0,0 1 0,1 0 0,-1 0 0,1-1 0,0 1 0,0 0 0,0 0 0,0 0 0,0 0 0,0 5 0,-1 4 0,0 1 0,1-1 0,0 1 0,1-1 0,2 21 0,-1-27 0,0-1 0,-1 1 0,2-1 0,-1 0 0,1 0 0,0 0 0,0 1 0,0-2 0,0 1 0,1 0 0,0 0 0,0-1 0,0 0 0,1 1 0,0-1 0,-1 0 0,1-1 0,1 1 0,-1-1 0,0 0 0,1 0 0,0 0 0,-1 0 0,1-1 0,0 0 0,1 0 0,-1 0 0,0-1 0,0 0 0,1 0 0,-1 0 0,0-1 0,10 1 0,-12-2 0,-1 0 0,1 1 0,-1-1 0,1 0 0,-1 0 0,1 0 0,-1-1 0,0 1 0,0-1 0,0 1 0,1-1 0,-2 0 0,1 0 0,0 1 0,0-1 0,0 0 0,-1-1 0,0 1 0,1 0 0,-1 0 0,0-1 0,0 1 0,0-1 0,0 1 0,1-6 0,0-3 0,1 0 0,-2 0 0,0 0 0,0-21 0,-2 23 0,0-1 0,-1 1 0,0 0 0,0-1 0,-1 1 0,0 0 0,0 1 0,-1-1 0,-9-14 0,11 19 0,0 1 0,-1-1 0,1 1 0,-1 0 0,1 0 0,-1 0 0,0 0 0,0 1 0,0-1 0,0 1 0,-1-1 0,1 1 0,-1 0 0,1 0 0,-1 1 0,0-1 0,1 1 0,-1 0 0,0 0 0,0 0 0,0 0 0,0 1 0,0 0 0,0 0 0,-6 0 0,7 1 0,0 0 0,0 0 0,-1 1 0,1-1 0,0 1 0,1 0 0,-1-1 0,0 1 0,0 1 0,1-1 0,-1 0 0,1 1 0,0-1 0,0 1 0,0 0 0,0-1 0,0 1 0,0 0 0,1 0 0,-1 0 0,1 1 0,0-1 0,0 0 0,-1 6 0,0 1 0,0 0 0,0 1 0,1-1 0,1 0 0,0 1 0,2 19 0,-1-26 0,0 1 0,0-1 0,0 1 0,1-1 0,0 0 0,0 1 0,0-1 0,0 0 0,1 0 0,-1-1 0,1 1 0,0 0 0,0-1 0,1 0 0,-1 0 0,1 0 0,6 5 0,-8-7 0,1 0 0,-1 1 0,1-1 0,0 0 0,-1-1 0,1 1 0,0 0 0,0-1 0,-1 1 0,1-1 0,0 0 0,0 0 0,-1 0 0,1 0 0,0-1 0,0 1 0,0-1 0,-1 0 0,1 1 0,0-1 0,-1 0 0,1-1 0,-1 1 0,1 0 0,-1-1 0,0 1 0,0-1 0,1 0 0,-1 0 0,2-3 0,2-2 0,0-1 0,-1 1 0,0-1 0,0-1 0,-1 1 0,0-1 0,-1 1 0,0-1 0,0 0 0,-1 0 0,0-1 0,1-10 0,-2 11 0,0-1 0,0 0 0,-1 0 0,0 1 0,-1-1 0,0 0 0,-1 0 0,0 1 0,0-1 0,-1 1 0,-7-15 0,9 21 0,0 1 0,-1 0 0,1-1 0,-1 1 0,0 0 0,1 0 0,-1 0 0,0 0 0,0 0 0,0 0 0,-1 0 0,1 1 0,0-1 0,-1 1 0,1-1 0,-1 1 0,1 0 0,-1 0 0,0 0 0,-3 0 0,3 1 0,1 0 0,0 0 0,0 1 0,0-1 0,0 1 0,0-1 0,0 1 0,0 0 0,0 0 0,1 0 0,-1 0 0,0 0 0,0 0 0,1 0 0,-1 0 0,0 1 0,1-1 0,-1 1 0,1-1 0,0 1 0,0 0 0,-1 0 0,1-1 0,0 1 0,1 0 0,-1 0 0,-1 4 0,-1 0 0,1 1 0,-1 0 0,2 0 0,-1 0 0,1 0 0,0 0 0,0 1 0,1-1 0,0 0 0,0 0 0,1 0 0,0 1 0,0-1 0,1 0 0,0 0 0,0 0 0,0-1 0,1 1 0,0 0 0,6 9 0,-8-15 0,0 1 0,0-1 0,0 0 0,0 0 0,0 0 0,1 0 0,-1 0 0,0 0 0,0 0 0,1 0 0,-1 0 0,0 0 0,1-1 0,-1 1 0,1-1 0,-1 1 0,1-1 0,-1 1 0,1-1 0,0 0 0,-1 0 0,1 0 0,-1 0 0,1 0 0,-1 0 0,1 0 0,0-1 0,-1 1 0,1 0 0,-1-1 0,1 1 0,-1-1 0,1 0 0,-1 1 0,0-1 0,1 0 0,-1 0 0,0 0 0,0 0 0,1 0 0,-1 0 0,1-2 0,3-3 0,0 1 0,0-1 0,0-1 0,-1 1 0,0-1 0,0 1 0,3-11 0,-3 4 0,-1 0 0,3-25 0,-6 26 0,-3 42 0,2-15 0,-3 69 0,5-75 0,-1 0 0,1 0 0,1 0 0,-1-1 0,2 1 0,-1 0 0,5 9 0,-6-16 0,-1-1 0,1 1 0,-1-1 0,1 1 0,0-1 0,0 0 0,0 1 0,0-1 0,0 0 0,0 1 0,0-1 0,0 0 0,1 0 0,-1 0 0,0 0 0,3 1 0,-3-2 0,0 0 0,-1 0 0,1 0 0,0 0 0,-1 0 0,1 0 0,0 0 0,-1-1 0,1 1 0,0 0 0,-1 0 0,1-1 0,-1 1 0,1 0 0,0-1 0,-1 1 0,1-1 0,-1 1 0,1-1 0,-1 1 0,1-1 0,-1 1 0,0-1 0,1 1 0,-1-1 0,1-1 0,2-5 0,0 0 0,0 0 0,-1 0 0,0 0 0,2-16 0,-1 4 0,-1-1 0,-1 1 0,0-1 0,-4-24 0,3 40 0,-1 0 0,1-1 0,-1 1 0,0 0 0,0-1 0,0 1 0,-1 0 0,0 0 0,1 0 0,-1 0 0,-1 0 0,1 1 0,-1-1 0,1 0 0,-1 1 0,0 0 0,0 0 0,-1 0 0,1 0 0,0 0 0,-1 1 0,0 0 0,0-1 0,1 1 0,-7-2 0,4 3 0,0-1 0,0 1 0,0 0 0,0 0 0,-1 0 0,1 1 0,0 0 0,0 0 0,-1 1 0,1 0 0,0 0 0,0 0 0,0 1 0,0 0 0,0 0 0,0 1 0,0-1 0,1 1 0,-10 6 0,8-3 0,1 0 0,-1 0 0,1 0 0,0 1 0,1 0 0,0 0 0,0 1 0,0-1 0,1 1 0,0 0 0,0 0 0,1 0 0,-4 14 0,5-13 0,1 0 0,0 0 0,0 0 0,1 0 0,0 0 0,0 0 0,1 0 0,0 0 0,1 0 0,0 0 0,0 0 0,1-1 0,0 1 0,0-1 0,1 0 0,10 16 0,-11-20 0,0 1 0,0-1 0,1 0 0,-1 0 0,1 0 0,0 0 0,0-1 0,1 0 0,-1 1 0,1-2 0,-1 1 0,1 0 0,0-1 0,0 0 0,0 0 0,0-1 0,1 1 0,-1-1 0,0 0 0,1 0 0,-1-1 0,1 0 0,-1 0 0,0 0 0,1-1 0,-1 1 0,1-1 0,-1-1 0,6-1 0,-4 0 0,-1 0 0,0 0 0,0 0 0,-1-1 0,1 0 0,-1-1 0,0 1 0,0-1 0,0 0 0,0 0 0,-1 0 0,0-1 0,0 1 0,0-1 0,-1 0 0,0 0 0,0 0 0,-1-1 0,0 1 0,0-1 0,0 0 0,-1 1 0,0-1 0,0 0 0,0 0 0,-1 1 0,-1-15 0,0 19 0,1-1 0,-1 0 0,0 1 0,1-1 0,-1 0 0,0 1 0,-1-1 0,1 1 0,0 0 0,-1-1 0,1 1 0,-1 0 0,0 0 0,0 0 0,0 0 0,0 0 0,0 0 0,-5-2 0,3 1 0,-1 1 0,0-1 0,0 2 0,0-1 0,0 0 0,0 1 0,-1 0 0,1 0 0,-8 0 0,6 1 0,0 0 0,0 0 0,0 0 0,0 1 0,0 0 0,0 0 0,0 1 0,1 0 0,-1 0 0,1 1 0,-1 0 0,1 0 0,0 0 0,0 1 0,-6 4 0,10-6 0,1-1 0,-1 1 0,1-1 0,0 1 0,0 0 0,0-1 0,0 1 0,0 0 0,0 0 0,0 0 0,0 0 0,1 0 0,-1-1 0,1 1 0,-1 0 0,1 1 0,0-1 0,0 0 0,0 0 0,0 0 0,0 0 0,0 0 0,1 0 0,0 2 0,0-1 0,0 0 0,1 0 0,0 0 0,-1-1 0,1 1 0,0 0 0,0-1 0,1 1 0,-1-1 0,0 0 0,1 0 0,-1 0 0,1 0 0,3 2 0,-3-2 0,-1 0 0,1 0 0,0-1 0,0 1 0,0-1 0,0 0 0,1 0 0,-1 0 0,0 0 0,0-1 0,1 1 0,-1-1 0,0 0 0,1 0 0,-1 0 0,1 0 0,-1 0 0,0-1 0,0 1 0,1-1 0,-1 0 0,0 0 0,0-1 0,0 1 0,0 0 0,0-1 0,0 0 0,0 0 0,-1 0 0,1 0 0,3-4 0,-1-3 0,0 0 0,-1-1 0,0 0 0,0 0 0,-1 0 0,-1 0 0,1-1 0,-2 1 0,0-1 0,0 1 0,-1-12 0,0 11 0,0 1 0,1-1 0,0 1 0,1 0 0,0-1 0,0 1 0,1 0 0,1 0 0,-1 0 0,2 1 0,9-17 0,-14 25 0,1 0 0,0 0 0,-1 0 0,1 0 0,0 0 0,0 0 0,-1 0 0,1 0 0,0 0 0,0 0 0,0 1 0,0-1 0,0 0 0,1 1 0,-1-1 0,0 1 0,0-1 0,0 1 0,0-1 0,1 1 0,-1 0 0,0 0 0,0 0 0,1 0 0,1 0 0,-2 0 0,1 1 0,-1 0 0,0 0 0,0 0 0,1 0 0,-1 0 0,0 0 0,0 0 0,0 0 0,0 1 0,0-1 0,0 0 0,-1 0 0,1 1 0,0-1 0,-1 1 0,1 1 0,3 8 0,-1 1 0,0 0 0,-1 0 0,1 13 0,2 106 0,4-176 0,-8 38 0,0-1 0,0 1 0,1-1 0,0 1 0,0-1 0,0 1 0,1 0 0,0 0 0,1 0 0,6-10 0,-9 17 0,-1-1 0,0 1 0,0-1 0,1 1 0,-1-1 0,1 1 0,-1 0 0,0-1 0,1 1 0,-1 0 0,1-1 0,-1 1 0,1 0 0,-1-1 0,1 1 0,-1 0 0,1 0 0,-1 0 0,1 0 0,-1-1 0,1 1 0,-1 0 0,1 0 0,-1 0 0,1 0 0,-1 0 0,1 0 0,-1 0 0,1 1 0,0-1 0,9 15 0,-3 25 0,-7-38 0,2 20 0,-1-4 0,-2-31 0,1-2 0,0-37 0,0 50 0,0-1 0,0 1 0,1 0 0,-1-1 0,1 1 0,0 0 0,-1-1 0,1 1 0,0 0 0,0 0 0,0 0 0,1 0 0,-1 0 0,0 0 0,1 0 0,-1 0 0,4-2 0,-4 4 0,-1 0 0,1 0 0,-1-1 0,1 1 0,0 0 0,-1 0 0,1 0 0,0 0 0,-1 0 0,1 0 0,-1 1 0,1-1 0,0 0 0,-1 0 0,1 0 0,-1 0 0,1 1 0,-1-1 0,1 0 0,-1 1 0,1-1 0,-1 0 0,1 1 0,-1-1 0,1 0 0,-1 1 0,0-1 0,1 1 0,-1-1 0,1 1 0,-1-1 0,0 1 0,0-1 0,1 1 0,-1 0 0,0-1 0,0 1 0,0-1 0,0 1 0,1 0 0,-1-1 0,0 2 0,7 28 0,-7-28 0,2 9 0,2 13 0,-3-23 0,0-13 0,-1-6 0,0-4 0,-7 41 0,3-3 0,-3 9 0,11-47 0,3 0 0,-5 20 0,-4 14 0,-7 24 0,3-8 0,-1-1 0,-12 29 0,11-34 0,1 2 0,1-1 0,1 1 0,1 0 0,-1 47 0,5-189 0,-1 56 0,2 1 0,12-78 0,-8 115 0,2 0 0,11-26 0,-12 37 0,-1-1 0,0 1 0,-1-1 0,0 0 0,-1 0 0,-1-1 0,0 1 0,-1-1 0,-1-22 0,0 35 0,0 0 0,-1 0 0,1-1 0,-1 1 0,1 0 0,-1 0 0,0 0 0,0 0 0,0 0 0,0 0 0,0 0 0,0 1 0,-1-1 0,-2-3 0,3 5 0,0-1 0,0 0 0,0 1 0,0-1 0,0 1 0,0-1 0,-1 1 0,1-1 0,0 1 0,0 0 0,-1 0 0,1-1 0,0 1 0,-1 0 0,1 0 0,0 0 0,0 1 0,-2-1 0,-4 2 0,0 1 0,0 0 0,0 0 0,1 0 0,0 0 0,-10 8 0,13-9 0,2-1 0,1-1 0,-1 1 0,0-1 0,1 1 0,-1-1 0,1 1 0,-1-1 0,0 0 0,1 1 0,-1-1 0,0 0 0,1 0 0,-1 0 0,0 1 0,0-1 0,1 0 0,-1 0 0,0 0 0,0 0 0,1 0 0,-1 0 0,0 0 0,1-1 0,-1 1 0,0 0 0,0 0 0,1 0 0,-1-1 0,0 1 0,1 0 0,-1-1 0,1 1 0,-1-1 0,0 1 0,0-1 0,-11-27 0,0 0 0,11 27 0,0 0 0,0 0 0,0 0 0,-1 0 0,1 0 0,0 1 0,0-1 0,-1 0 0,1 1 0,0-1 0,-1 1 0,1-1 0,-1 1 0,1 0 0,-1 0 0,1-1 0,0 1 0,-1 0 0,1 0 0,-1 0 0,1 1 0,-1-1 0,-1 1 0,0 0 0,-1 0 0,1 0 0,-1 1 0,1-1 0,-1 1 0,1 0 0,0 0 0,0 1 0,-4 2 0,5-3 0,-1 0 0,0 1 0,1-1 0,-1 1 0,1-1 0,0 1 0,0 0 0,0 0 0,0 0 0,0 0 0,1 0 0,0 0 0,-1 1 0,1-1 0,0 0 0,0 1 0,1-1 0,-1 1 0,1-1 0,0 7 0,0-10 0,0 0 0,0-1 0,0 1 0,0 0 0,0-1 0,0 1 0,0 0 0,1-1 0,-1 1 0,0 0 0,0 0 0,0-1 0,0 1 0,1 0 0,-1 0 0,0 0 0,0-1 0,1 1 0,-1 0 0,0 0 0,0 0 0,1-1 0,-1 1 0,0 0 0,0 0 0,1 0 0,-1 0 0,0 0 0,1 0 0,-1 0 0,0 0 0,1 0 0,-1 0 0,0 0 0,0 0 0,1 0 0,-1 0 0,0 0 0,1 0 0,-1 0 0,0 0 0,1 0 0,-1 0 0,0 1 0,0-1 0,1 0 0,-1 0 0,0 0 0,0 0 0,1 1 0,-1-1 0,0 0 0,0 0 0,0 0 0,1 1 0,-1-1 0,0 0 0,0 1 0,0-1 0,0 0 0,0 0 0,1 1 0,-1-1 0,0 0 0,0 1 0,0-1 0,0 0 0,0 0 0,0 1 0,1-3 0,0 0 0,0 0 0,0 0 0,0 0 0,-1-1 0,1 1 0,0 0 0,-1 0 0,0-5 0,-1 1 0,-1-1 0,0 1 0,0-1 0,-1 1 0,0-1 0,0 1 0,-1 0 0,1 1 0,-1-1 0,0 0 0,-1 1 0,0 0 0,0 0 0,0 1 0,0-1 0,0 1 0,-1 0 0,0 0 0,0 1 0,0 0 0,-8-3 0,12 5 0,0 1 0,0 0 0,1-1 0,-1 1 0,0 0 0,0 0 0,0 0 0,0 0 0,0 0 0,1 1 0,-1-1 0,0 1 0,0-1 0,0 1 0,1-1 0,-1 1 0,0 0 0,1 0 0,-1 0 0,1 0 0,-1 0 0,1 0 0,-1 1 0,1-1 0,0 0 0,0 1 0,-1-1 0,1 1 0,0-1 0,0 1 0,0-1 0,1 1 0,-1 0 0,0 0 0,1-1 0,-1 1 0,1 0 0,-1 2 0,-1 5 0,0 0 0,0 0 0,1 0 0,0 1 0,1-1 0,1 12 0,-1-16 0,1 0 0,1 0 0,-1 0 0,1 0 0,0 0 0,0-1 0,0 1 0,1-1 0,0 1 0,0-1 0,0 0 0,4 4 0,-6-6 0,0-1 0,0 0 0,0 1 0,0-1 0,1 0 0,-1 0 0,0 0 0,1 0 0,-1 0 0,1-1 0,-1 1 0,1 0 0,-1-1 0,1 1 0,-1-1 0,1 1 0,0-1 0,-1 0 0,1 0 0,0 0 0,-1 1 0,1-2 0,0 1 0,-1 0 0,1 0 0,0 0 0,-1-1 0,1 1 0,-1-1 0,1 0 0,0 1 0,-1-1 0,1 0 0,-1 0 0,0 0 0,1 0 0,-1 0 0,0 0 0,0 0 0,2-2 0,0 0 0,0 0 0,0 0 0,0-1 0,0 1 0,-1-1 0,0 0 0,1 0 0,-1 0 0,-1 0 0,1 0 0,-1 0 0,1-1 0,-1 1 0,0 0 0,-1-1 0,1 1 0,-1-1 0,0 1 0,0-1 0,0 1 0,0-1 0,-1 1 0,0-1 0,0 1 0,0 0 0,-1 0 0,1-1 0,-1 1 0,0 0 0,0 0 0,-3-3 0,0-4-1365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9:45.795"/>
    </inkml:context>
    <inkml:brush xml:id="br0">
      <inkml:brushProperty name="width" value="0.1" units="cm"/>
      <inkml:brushProperty name="height" value="0.1" units="cm"/>
      <inkml:brushProperty name="color" value="#FFFFFF"/>
    </inkml:brush>
  </inkml:definitions>
  <inkml:trace contextRef="#ctx0" brushRef="#br0">161 177 24575,'0'-59'0,"-1"71"0,-1-1 0,0 1 0,0-1 0,-9 21 0,6-16 0,0 0 0,-3 20 0,8-32 0,-1 0 0,1 0 0,0 0 0,0 1 0,0-1 0,1 0 0,-1 0 0,1 0 0,0 0 0,0 0 0,1 0 0,-1 0 0,3 5 0,-3-7 0,0 0 0,0 0 0,1-1 0,-1 1 0,0 0 0,1-1 0,-1 1 0,1-1 0,-1 1 0,1-1 0,0 0 0,-1 0 0,1 0 0,0 0 0,0 0 0,0 0 0,0 0 0,0 0 0,0-1 0,0 1 0,0-1 0,0 0 0,0 1 0,0-1 0,1 0 0,-1 0 0,0-1 0,0 1 0,0 0 0,0-1 0,0 1 0,0-1 0,0 1 0,0-1 0,0 0 0,0 0 0,0 0 0,0 0 0,-1 0 0,4-3 0,1-1 0,1 0 0,-1 0 0,-1 0 0,1-1 0,-1 0 0,0 0 0,0 0 0,-1-1 0,0 1 0,4-9 0,-5 7 0,0 0 0,0 0 0,-1 0 0,0 0 0,-1 0 0,1-13 0,-2 18 0,1 1 0,-1-1 0,-1 1 0,1 0 0,0-1 0,0 1 0,-1-1 0,1 1 0,-1 0 0,0 0 0,0-1 0,0 1 0,0 0 0,0 0 0,0 0 0,-1 0 0,1 0 0,-1 0 0,1 0 0,-1 1 0,0-1 0,0 0 0,1 1 0,-1-1 0,0 1 0,-4-2 0,4 2 0,1 1 0,0-1 0,0 1 0,0 0 0,0 0 0,-1-1 0,1 1 0,0 0 0,0 0 0,-1 0 0,1 0 0,0 0 0,0 0 0,0 1 0,-1-1 0,1 0 0,0 1 0,0-1 0,0 0 0,0 1 0,0 0 0,0-1 0,-1 1 0,0 1 0,0 0 0,0 0 0,0 1 0,0-1 0,0 1 0,0-1 0,1 1 0,-1 0 0,1 0 0,-2 4 0,-1 4 0,1 0 0,0 0 0,1 0 0,-1 15 0,3-21 0,-1 0 0,1 0 0,0 0 0,1 0 0,-1 0 0,1 0 0,0 0 0,0-1 0,0 1 0,1 0 0,3 8 0,-4-12 0,-1-1 0,0 0 0,0 0 0,0 1 0,0-1 0,1 0 0,-1 0 0,0 1 0,0-1 0,0 0 0,1 0 0,-1 0 0,0 1 0,0-1 0,1 0 0,-1 0 0,0 0 0,1 0 0,-1 0 0,0 0 0,0 0 0,1 0 0,-1 0 0,0 0 0,1 1 0,-1-1 0,0-1 0,0 1 0,1 0 0,-1 0 0,0 0 0,1 0 0,-1 0 0,0 0 0,0 0 0,1 0 0,-1 0 0,0 0 0,1-1 0,-1 1 0,0 0 0,0 0 0,0 0 0,1-1 0,-1 1 0,0 0 0,0 0 0,0-1 0,1 1 0,-1-1 0,7-15 0,-5 10 0,-1 0 0,0 0 0,-1 0 0,0 0 0,0 0 0,0-1 0,-1 1 0,1 0 0,-2 0 0,-1-7 0,3 12 0,0-1 0,-1 0 0,1 1 0,-1-1 0,1 1 0,-1-1 0,0 1 0,1-1 0,-1 1 0,0 0 0,0-1 0,0 1 0,0 0 0,0 0 0,-1-1 0,1 1 0,0 0 0,0 0 0,-1 0 0,1 0 0,-1 1 0,1-1 0,-1 0 0,1 1 0,-1-1 0,1 1 0,-1-1 0,1 1 0,-1 0 0,0-1 0,1 1 0,-1 0 0,0 0 0,1 0 0,-1 1 0,1-1 0,-1 0 0,0 1 0,1-1 0,-1 0 0,1 1 0,-1 0 0,-2 1 0,1 0 0,0 0 0,1-1 0,-1 2 0,1-1 0,-1 0 0,1 0 0,0 1 0,0-1 0,0 1 0,0 0 0,0-1 0,1 1 0,-1 0 0,1 0 0,0 0 0,-1 4 0,-11 53 0,12-53 0,0-5 0,-5 66 0,6-64 0,0 1 0,0-1 0,0 0 0,1 1 0,-1-1 0,1 0 0,1 0 0,-1 0 0,0 0 0,1 0 0,0 0 0,0 0 0,4 5 0,-6-8 0,1 0 0,-1-1 0,1 1 0,0 0 0,-1-1 0,1 1 0,0 0 0,0-1 0,-1 1 0,1-1 0,0 0 0,0 1 0,0-1 0,0 0 0,-1 1 0,1-1 0,0 0 0,0 0 0,0 0 0,0 1 0,0-1 0,0 0 0,0-1 0,0 1 0,0 0 0,0 0 0,0 0 0,-1 0 0,1-1 0,0 1 0,0 0 0,0-1 0,0 1 0,0-1 0,-1 1 0,1-1 0,0 1 0,0-1 0,-1 0 0,1 1 0,1-2 0,1-2 0,0 0 0,0 0 0,0 0 0,-1 0 0,1 0 0,3-9 0,0-3 0,-1 0 0,-1 0 0,0 0 0,-2-1 0,1 0 0,-1-20 0,-2 28 0,0 0 0,0 0 0,-1 0 0,0 0 0,-1 0 0,0 0 0,0 0 0,-1 1 0,0-1 0,-1 1 0,0 0 0,0 0 0,-6-9 0,8 15 0,0 0 0,0 0 0,1 0 0,-2 0 0,1 0 0,0 0 0,0 0 0,-1 1 0,1-1 0,0 1 0,-1 0 0,0 0 0,1 0 0,-1 0 0,0 0 0,1 0 0,-1 1 0,0-1 0,0 1 0,0 0 0,1 0 0,-1 0 0,0 0 0,0 0 0,0 1 0,1-1 0,-1 1 0,0 0 0,0 0 0,-3 2 0,1-1 0,0 1 0,0 0 0,0 0 0,0 1 0,1-1 0,0 1 0,0 0 0,0 0 0,0 0 0,0 1 0,1 0 0,0-1 0,0 1 0,-3 7 0,0 3 0,0 0 0,2 0 0,-5 25 0,8-36 0,0 0 0,0 1 0,1-1 0,-1 0 0,1 0 0,0 0 0,0 0 0,1 0 0,-1 0 0,1 0 0,0 0 0,0 0 0,1 0 0,-1 0 0,1 0 0,0 0 0,-1-1 0,2 1 0,2 3 0,-3-5 0,0-1 0,1 1 0,-1-1 0,1 0 0,-1 0 0,1 0 0,0 0 0,-1 0 0,1 0 0,0-1 0,0 1 0,-1-1 0,1 0 0,0 0 0,0 0 0,0 0 0,0 0 0,-1 0 0,1-1 0,0 0 0,0 1 0,-1-1 0,1 0 0,0-1 0,-1 1 0,1 0 0,-1-1 0,5-3 0,2 0 0,-1-1 0,0 0 0,0-1 0,-1 0 0,1 0 0,10-16 0,-11 14 0,-1-1 0,-1 0 0,0 0 0,5-14 0,-8 19 0,0 1 0,-1-1 0,0 0 0,0-1 0,0 1 0,-1 0 0,1 0 0,-1 0 0,-1 0 0,1 0 0,-2-7 0,2 10 0,0 1 0,0 0 0,-1-1 0,1 1 0,-1-1 0,1 1 0,-1 0 0,0-1 0,1 1 0,-1 0 0,0-1 0,0 1 0,0 0 0,0 0 0,0 0 0,0 0 0,0 0 0,0 0 0,0 0 0,-1 0 0,1 1 0,0-1 0,-1 0 0,1 1 0,0-1 0,-1 1 0,1-1 0,-1 1 0,1 0 0,0-1 0,-1 1 0,1 0 0,-1 0 0,1 0 0,-1 0 0,1 0 0,-1 1 0,1-1 0,-1 0 0,1 1 0,-1-1 0,1 1 0,0-1 0,-3 2 0,-1 1 0,0 0 0,0 0 0,1 0 0,-1 0 0,1 1 0,-1-1 0,1 1 0,0 0 0,1 0 0,-1 1 0,-3 5 0,0 3 0,1 0 0,0 0 0,1 1 0,-6 25 0,9-33 0,1 0 0,0 0 0,0 0 0,1 0 0,0 0 0,0 0 0,0 0 0,1-1 0,-1 1 0,1 0 0,1 0 0,-1 0 0,1 0 0,4 8 0,-5-12 0,0 0 0,1 0 0,-1 0 0,1 0 0,-1 0 0,1 0 0,-1 0 0,1-1 0,0 1 0,0-1 0,0 1 0,0-1 0,0 0 0,0 1 0,0-1 0,0 0 0,1-1 0,-1 1 0,0 0 0,1-1 0,-1 1 0,0-1 0,1 0 0,-1 1 0,1-1 0,-1-1 0,1 1 0,-1 0 0,0 0 0,1-1 0,-1 1 0,0-1 0,1 0 0,-1 0 0,0 0 0,0 0 0,0 0 0,4-3 0,0 0 0,0 0 0,0-1 0,-1 1 0,0-1 0,1-1 0,-2 1 0,1-1 0,-1 0 0,0 0 0,0 0 0,6-13 0,-5 4 0,0-1 0,-1 0 0,-1 1 0,-1-1 0,0-1 0,-1 1 0,0 0 0,-3-21 0,1 30 0,1-1 0,-1 0 0,-1 0 0,1 1 0,-1-1 0,-1 1 0,1-1 0,-1 1 0,-1 0 0,1 0 0,-1 0 0,0 1 0,-1-1 0,0 1 0,0 0 0,0 0 0,0 1 0,-13-10 0,16 14 0,0-1 0,0 1 0,0 0 0,0 0 0,-1 0 0,1 0 0,0 0 0,0 0 0,-1 1 0,1-1 0,0 1 0,-1 0 0,1 0 0,-1-1 0,1 1 0,0 1 0,-1-1 0,1 0 0,-1 1 0,1-1 0,-4 2 0,3 0 0,0 0 0,0 0 0,0 0 0,1 1 0,-1-1 0,1 0 0,-1 1 0,1 0 0,0-1 0,0 1 0,0 0 0,1 0 0,-3 5 0,-1 6 0,-1 1 0,2 0 0,0 1 0,1-1 0,-2 24 0,4-26 0,0 0 0,1 0 0,0 0 0,1 0 0,0 0 0,1 0 0,6 20 0,-6-27 0,1 0 0,0-1 0,-1 1 0,2-1 0,-1 1 0,1-1 0,0 0 0,0-1 0,0 1 0,0-1 0,1 0 0,0 0 0,0 0 0,0 0 0,0-1 0,1 0 0,-1 0 0,7 2 0,-9-4 0,1 1 0,-1-1 0,1 0 0,0 1 0,0-2 0,0 1 0,-1 0 0,1-1 0,0 0 0,0 0 0,0 0 0,0 0 0,0-1 0,-1 1 0,8-3 0,-8 2 0,0-1 0,0 0 0,0 0 0,0 0 0,-1 0 0,1 0 0,-1 0 0,1-1 0,-1 1 0,0-1 0,0 0 0,0 0 0,0 0 0,0 0 0,-1 0 0,1 0 0,-1 0 0,1-5 0,1-2 0,0 0 0,-1 1 0,-1-1 0,0 0 0,0 0 0,-1 0 0,0 0 0,0 0 0,-1 0 0,-5-18 0,5 23 0,0 1 0,0 0 0,-1-1 0,1 1 0,-1 0 0,0 0 0,-1 0 0,1 0 0,-1 0 0,1 1 0,-1-1 0,0 1 0,-1-1 0,1 1 0,0 0 0,-1 1 0,0-1 0,0 0 0,1 1 0,-2 0 0,1 0 0,0 0 0,0 1 0,0-1 0,-8-1 0,9 3 0,1 0 0,-1-1 0,0 1 0,1 0 0,-1 1 0,1-1 0,-1 0 0,1 1 0,-1-1 0,1 1 0,0 0 0,-1 0 0,1 0 0,0 0 0,-1 0 0,1 0 0,-4 4 0,3-2 0,-1 0 0,1 0 0,0 1 0,1 0 0,-1 0 0,0 0 0,1 0 0,0 0 0,-2 5 0,-1 6 0,0 0 0,1 1 0,1-1 0,-2 29 0,4-30 0,0 0 0,1 0 0,0 0 0,1 0 0,1 0 0,7 26 0,-7-35 0,-1 0 0,1 0 0,1 0 0,-1 0 0,1-1 0,-1 0 0,1 1 0,1-1 0,-1 0 0,0 0 0,1-1 0,0 1 0,0-1 0,0 0 0,0 0 0,1 0 0,-1 0 0,1-1 0,0 1 0,0-1 0,7 2 0,-7-3 0,0 0 0,-1 0 0,1 0 0,0-1 0,0 0 0,-1 0 0,1 0 0,0 0 0,0-1 0,-1 0 0,1 0 0,0 0 0,-1 0 0,1-1 0,-1 0 0,1 0 0,-1 0 0,0 0 0,0-1 0,0 0 0,0 1 0,0-1 0,-1-1 0,1 1 0,-1-1 0,0 1 0,0-1 0,0 0 0,2-4 0,5-10 0,0 0 0,-1-1 0,-1 0 0,-1 0 0,6-26 0,46-148 0,-53 184 0,-4 18 0,0 25 0,-2-32 0,-2 49 0,1-34 0,0 1 0,1-1 0,1 1 0,4 24 0,-1-35 0,0-13 0,3-22 0,-6 21 0,5-22 0,1-4 0,0 1 0,19-47 0,-25 78 0,-1 4 0,-2 14 0,-5 21 0,-43 149 0,38-151 0,-2-1 0,-1 0 0,-22 35 0,14-39 0,10-21 0,13-10 0,0 0 0,0 1 0,-1-1 0,1 0 0,0 0 0,0 0 0,-1 0 0,1 0 0,0 0 0,0 0 0,0-1 0,-1 1 0,1 0 0,0 0 0,0 0 0,0 0 0,-1 0 0,1 0 0,0 0 0,0 0 0,0 0 0,-1-1 0,1 1 0,0 0 0,0 0 0,0 0 0,0 0 0,0-1 0,-1 1 0,1 0 0,0 0 0,0 0 0,0-1 0,0 1 0,0 0 0,0 0 0,0 0 0,0-1 0,0 1 0,0 0 0,0 0 0,0 0 0,0-1 0,0 1 0,0 0 0,0 0 0,0-1 0,0 1 0,0 0 0,0 0 0,0 0 0,0-1 0,2-11 0,1-1 0,0 1 0,0-1 0,1 1 0,1 0 0,0 1 0,9-17 0,9-22 0,34-121 0,-18 52 0,-25 86 0,-8 27 0,-4 12 0,-4 15 0,-6 17 0,-2-1 0,-1 0 0,-2 0 0,-2-1 0,-27 48 0,25-57 0,17-27 0,0 0 0,0 0 0,0-1 0,0 1 0,0 0 0,0 0 0,0 0 0,0-1 0,0 1 0,0 0 0,0 0 0,0 0 0,0 0 0,0-1 0,-1 1 0,1 0 0,0 0 0,0 0 0,0 0 0,0 0 0,0-1 0,0 1 0,-1 0 0,1 0 0,0 0 0,0 0 0,0 0 0,0 0 0,-1 0 0,1 0 0,0 0 0,0-1 0,0 1 0,0 0 0,-1 0 0,1 0 0,0 0 0,0 0 0,0 0 0,-1 0 0,1 0 0,0 0 0,0 0 0,0 1 0,-1-1 0,1 0 0,0 0 0,0 0 0,0 0 0,0 0 0,-1 0 0,1 0 0,0 0 0,0 0 0,0 1 0,0-1 0,0 0 0,-1 0 0,1 0 0,0 0 0,0 0 0,0 1 0,0-1 0,0 0 0,0 0 0,0 0 0,0 0 0,0 1 0,0-1 0,0-16 0,5-9 0,1 1 0,15-39 0,2-10 0,-16 47 0,0 1 0,1 0 0,2 0 0,19-37 0,-29 61 0,1 1 0,-1-1 0,0 1 0,0 0 0,0-1 0,1 1 0,-1-1 0,0 1 0,1 0 0,-1-1 0,0 1 0,1-1 0,-1 1 0,0 0 0,1 0 0,-1-1 0,1 1 0,-1 0 0,0 0 0,1-1 0,-1 1 0,1 0 0,-1 0 0,1 0 0,-1 0 0,2 0 0,3 10 0,-2 22 0,-5-8 0,-9 42 0,10-74-93,-1 9 228,-6 10-422,5-4-833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9:45.796"/>
    </inkml:context>
    <inkml:brush xml:id="br0">
      <inkml:brushProperty name="width" value="0.1" units="cm"/>
      <inkml:brushProperty name="height" value="0.1" units="cm"/>
      <inkml:brushProperty name="color" value="#FFFFFF"/>
    </inkml:brush>
  </inkml:definitions>
  <inkml:trace contextRef="#ctx0" brushRef="#br0">244 0 24575,'-6'0'0,"-1"1"0,1-1 0,0 1 0,0 0 0,0 0 0,0 1 0,0-1 0,1 1 0,-1 1 0,0-1 0,1 1 0,-1 0 0,1 0 0,0 1 0,0-1 0,1 1 0,-1 0 0,1 1 0,-6 5 0,5-2 0,-1 0 0,1 1 0,1 0 0,-1 0 0,1 0 0,1 0 0,0 1 0,0-1 0,1 1 0,0 0 0,0 11 0,-2 21 0,2 0 0,2 1 0,7 50 0,-7-91 0,0 1 0,0-1 0,0 0 0,1 1 0,0-1 0,-1 0 0,1 1 0,0-1 0,0 0 0,0 0 0,0 0 0,0 0 0,1 0 0,-1 0 0,1 0 0,-1 0 0,1-1 0,0 1 0,-1 0 0,1-1 0,0 1 0,0-1 0,3 2 0,-3-3 0,1 0 0,-1 0 0,0 0 0,0 0 0,0 0 0,1 0 0,-1-1 0,0 1 0,0-1 0,0 1 0,1-1 0,-1 0 0,0 0 0,0 0 0,0 0 0,-1 0 0,1 0 0,0-1 0,0 1 0,0 0 0,-1-1 0,1 0 0,-1 1 0,1-1 0,1-3 0,5-6 0,1-2 0,-2 1 0,0-1 0,0 0 0,-1-1 0,-1 0 0,0 1 0,4-22 0,-6 26 0,-1-1 0,-1-1 0,1 1 0,-2 0 0,1 0 0,-2 0 0,1-1 0,-1 1 0,-1 0 0,0 0 0,0 0 0,-1 0 0,-4-10 0,6 18 0,0 0 0,0-1 0,0 1 0,-1 0 0,1 0 0,0 0 0,-1 0 0,0 0 0,1 0 0,-1 1 0,0-1 0,0 0 0,0 1 0,0-1 0,-1 1 0,1 0 0,0 0 0,0 0 0,-4-1 0,5 2 0,-1 0 0,1 0 0,-1 1 0,1-1 0,-1 1 0,1-1 0,-1 1 0,1-1 0,-1 1 0,1 0 0,0 0 0,-1 0 0,1-1 0,0 1 0,0 1 0,-1-1 0,1 0 0,0 0 0,0 0 0,0 0 0,1 1 0,-1-1 0,0 0 0,0 1 0,1-1 0,-1 1 0,1-1 0,-1 1 0,1-1 0,0 1 0,-1 2 0,-5 25 0,0 1 0,2 0 0,1 0 0,2 0 0,1 0 0,5 44 0,-4-69 0,0 0 0,0-1 0,0 1 0,1 0 0,-1 0 0,1-1 0,0 1 0,1-1 0,-1 0 0,1 1 0,0-1 0,0 0 0,0-1 0,5 6 0,-6-8 0,-1 0 0,0 0 0,1 0 0,-1 0 0,1 0 0,-1 0 0,1-1 0,-1 1 0,1-1 0,-1 1 0,1-1 0,0 1 0,-1-1 0,1 0 0,0 0 0,-1 0 0,1 0 0,1 0 0,0-1 0,-1 0 0,0 0 0,0 0 0,1 0 0,-1 0 0,0 0 0,0 0 0,0-1 0,-1 1 0,1-1 0,0 0 0,0 1 0,-1-1 0,1 0 0,-1 0 0,2-2 0,3-6 0,-1 0 0,0-1 0,-1 1 0,0-1 0,-1 0 0,0 0 0,0 0 0,-1 0 0,1-17 0,-2 10 0,-1-1 0,0 1 0,-2 0 0,0 0 0,-5-22 0,5 33 0,0 0 0,-1 0 0,0 0 0,0 0 0,-1 0 0,1 1 0,-1-1 0,-1 1 0,-6-7 0,10 11 0,-1 0 0,1 1 0,-1 0 0,1-1 0,-1 1 0,0 0 0,1 0 0,-1 0 0,0 0 0,0 0 0,0 0 0,0 0 0,0 1 0,0-1 0,0 1 0,0-1 0,0 1 0,0 0 0,-1 0 0,1 0 0,0 0 0,0 0 0,0 0 0,0 1 0,0-1 0,0 1 0,0-1 0,0 1 0,0 0 0,0 0 0,0 0 0,0 0 0,1 0 0,-1 0 0,0 1 0,-2 2 0,-2 2 0,0 1 0,0 0 0,1 0 0,0 0 0,1 1 0,0-1 0,0 1 0,0 0 0,1 0 0,0 1 0,1-1 0,-3 17 0,3-15 0,1 1 0,0-1 0,0 1 0,1 0 0,0-1 0,1 1 0,0 0 0,1-1 0,0 1 0,5 12 0,-5-19 0,0 1 0,1-1 0,0 1 0,-1-1 0,2 0 0,-1 0 0,0 0 0,1 0 0,0-1 0,0 1 0,0-1 0,0 0 0,0 0 0,1-1 0,-1 1 0,10 2 0,-12-4 0,1 0 0,-1 0 0,1-1 0,-1 1 0,1-1 0,0 1 0,-1-1 0,1 0 0,-1 0 0,1-1 0,0 1 0,-1 0 0,1-1 0,-1 0 0,1 1 0,-1-1 0,1 0 0,-1 0 0,1 0 0,-1-1 0,0 1 0,0-1 0,0 1 0,0-1 0,0 0 0,0 0 0,0 1 0,0-1 0,-1-1 0,1 1 0,-1 0 0,1 0 0,1-4 0,2-6 0,0 0 0,-1-1 0,-1 0 0,0 0 0,0 0 0,-1 0 0,-1 0 0,0-14 0,-1 17 0,0 0 0,0-1 0,-1 1 0,-1 0 0,0 0 0,0 0 0,-1 0 0,0 0 0,-1 0 0,-8-16 0,8 22 0,1 0 0,0 0 0,-1 1 0,0 0 0,0-1 0,0 1 0,0 0 0,0 1 0,-1-1 0,1 1 0,-1 0 0,0 0 0,1 0 0,-1 1 0,0 0 0,0 0 0,0 0 0,0 0 0,0 1 0,0 0 0,0 0 0,0 0 0,-9 2 0,8-1 0,0 0 0,0 0 0,0 1 0,0-1 0,0 1 0,1 1 0,-1-1 0,1 1 0,-1 0 0,1 0 0,0 0 0,0 1 0,0 0 0,1 0 0,-1 0 0,1 1 0,0-1 0,1 1 0,-7 9 0,5 0 0,0 0 0,1 0 0,1 0 0,0 1 0,1-1 0,1 1 0,0 0 0,1-1 0,0 1 0,2 0 0,-1-1 0,2 1 0,0-1 0,1 0 0,8 23 0,-9-32 0,-1 0 0,1 0 0,0 0 0,1 0 0,-1-1 0,1 1 0,0-1 0,0 0 0,0 0 0,1 0 0,-1-1 0,1 1 0,0-1 0,0 0 0,0-1 0,1 1 0,-1-1 0,0 0 0,1 0 0,0-1 0,-1 0 0,9 1 0,-9-2 0,0 0 0,0 0 0,-1 0 0,1-1 0,0 0 0,0 0 0,0 0 0,0 0 0,-1-1 0,1 0 0,0 0 0,-1 0 0,0-1 0,1 1 0,-1-1 0,0 0 0,-1-1 0,1 1 0,0 0 0,-1-1 0,0 0 0,0 0 0,0 0 0,0 0 0,-1 0 0,3-7 0,1-2 0,-1 0 0,-1 0 0,0 0 0,-1-1 0,0 0 0,-1 1 0,-1-1 0,0 0 0,-1 0 0,-1 0 0,0 0 0,0 0 0,-2 1 0,0-1 0,-5-17 0,6 26 0,-1 1 0,1-1 0,-1 1 0,0 0 0,0-1 0,0 1 0,-1 1 0,1-1 0,-1 0 0,0 1 0,0 0 0,0 0 0,0 0 0,-1 0 0,1 1 0,-1-1 0,0 1 0,0 0 0,0 1 0,0-1 0,-8 0 0,9 1 0,0 1 0,0-1 0,-1 1 0,1 0 0,0 1 0,0-1 0,0 1 0,-1 0 0,1 0 0,0 0 0,0 0 0,0 1 0,1 0 0,-1 0 0,0 0 0,1 0 0,-1 0 0,1 1 0,-1-1 0,1 1 0,0 0 0,0 0 0,1 0 0,-1 1 0,1-1 0,-5 7 0,3-1 0,0 0 0,0 0 0,1 0 0,0 1 0,1-1 0,0 1 0,0-1 0,1 1 0,1 0 0,-1 0 0,1-1 0,1 1 0,2 14 0,0-12 0,0 1 0,0-1 0,2 0 0,-1 0 0,1 0 0,1-1 0,0 0 0,1 0 0,15 19 0,-15-22 0,1 1 0,0-1 0,0-1 0,1 0 0,0 0 0,0 0 0,0-1 0,1-1 0,0 0 0,0 0 0,13 4 0,-14-7 0,-1 0 0,1 0 0,-1-1 0,1 0 0,0 0 0,0-1 0,-1 0 0,1-1 0,0 0 0,-1 0 0,1-1 0,0 0 0,-1-1 0,0 0 0,12-5 0,-14 5 0,0-1 0,0 0 0,-1 0 0,1-1 0,-1 0 0,0 0 0,0 0 0,-1 0 0,1-1 0,-1 1 0,0-1 0,-1 0 0,0 0 0,1-1 0,-2 1 0,1-1 0,-1 0 0,2-8 0,-2 4 0,0-1 0,0 1 0,-1-1 0,0 1 0,-1-1 0,-1 1 0,0-1 0,0 1 0,-1-1 0,-5-13 0,7 23 0,-1 0 0,1 0 0,-1 0 0,0 0 0,0 0 0,0 0 0,0 0 0,0 0 0,-1 1 0,1-1 0,0 0 0,-1 1 0,1-1 0,-1 1 0,0-1 0,1 1 0,-4-2 0,4 3 0,-1 0 0,1 0 0,0 0 0,-1-1 0,1 1 0,0 1 0,-1-1 0,1 0 0,0 0 0,0 0 0,-1 1 0,1-1 0,0 1 0,0-1 0,-1 1 0,1-1 0,0 1 0,0 0 0,0 0 0,0-1 0,0 1 0,0 0 0,0 0 0,0 0 0,0 0 0,0 0 0,1 0 0,-1 0 0,-1 2 0,-3 5 0,0 0 0,1 1 0,0-1 0,0 1 0,1 0 0,0 0 0,1 0 0,0 0 0,0 0 0,1 1 0,0-1 0,0 0 0,1 1 0,1-1 0,2 19 0,-3-27 0,0-1 0,0 1 0,0 0 0,1 0 0,-1 0 0,0 0 0,0 0 0,0-1 0,1 1 0,-1 0 0,0 0 0,1 0 0,-1-1 0,1 1 0,-1 0 0,1-1 0,-1 1 0,1 0 0,0-1 0,-1 1 0,1 0 0,0-1 0,0 1 0,-1-1 0,1 0 0,0 1 0,0-1 0,-1 0 0,1 1 0,0-1 0,0 0 0,0 0 0,0 0 0,0 1 0,-1-1 0,1 0 0,0 0 0,0 0 0,0-1 0,0 1 0,0 0 0,-1 0 0,1 0 0,0-1 0,0 1 0,0 0 0,0-1 0,-1 1 0,1 0 0,0-1 0,0 1 0,-1-1 0,1 0 0,-1 1 0,2-2 0,5-4 0,-1 0 0,0 0 0,-1 0 0,9-12 0,3-7 0,0-2 0,-2 0 0,20-48 0,-30 60 0,1 0 0,-2 0 0,0 0 0,-1-1 0,-1 1 0,0-1 0,-1 0 0,-2-30 0,1 46 0,0 0 0,0 0 0,0 0 0,0 0 0,0 0 0,0 0 0,0 0 0,0 0 0,0 0 0,-1 0 0,1 0 0,0 0 0,0 0 0,0 0 0,0 0 0,0 0 0,0 0 0,0 0 0,0 0 0,0 0 0,0 0 0,0 0 0,0 0 0,-1 0 0,1 0 0,0 0 0,0 0 0,0 0 0,0 0 0,0 0 0,0 0 0,0 0 0,0 0 0,0 0 0,0 0 0,0 0 0,0 0 0,0 0 0,0 0 0,0 0 0,-1 0 0,1-1 0,0 1 0,0 0 0,0 0 0,0 0 0,0 0 0,0 0 0,0 0 0,0 0 0,0 0 0,0 0 0,0 0 0,0 0 0,0 0 0,0 0 0,0-1 0,0 1 0,0 0 0,0 0 0,-5 11 0,-5 20 0,9-29 0,-35 150 0,28-131 0,7-36 0,1 10 0,0 0 0,1 0 0,0 0 0,0 0 0,0 0 0,0 1 0,5-10 0,-6 14 0,0 0 0,0 0 0,0 0 0,1 0 0,-1 0 0,0 0 0,0 0 0,0 0 0,0 0 0,1 0 0,-1 0 0,0 0 0,0 0 0,0 0 0,1 0 0,-1 0 0,0 0 0,0 0 0,0 0 0,1 1 0,-1-1 0,0 0 0,0 0 0,0 0 0,0 0 0,0 0 0,1 0 0,-1 1 0,0-1 0,0 0 0,0 0 0,0 0 0,0 0 0,0 1 0,0-1 0,0 0 0,1 0 0,-1 0 0,0 0 0,0 1 0,0-1 0,0 0 0,0 0 0,0 0 0,0 1 0,0-1 0,0 0 0,0 0 0,0 1 0,2 13 0,-1 2-151,-1-1-1,0 0 0,-1 1 0,-1-1 1,-1 0-1,0 1 0,-1-2 1,-8 24-1,-3-13-6674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9:45.797"/>
    </inkml:context>
    <inkml:brush xml:id="br0">
      <inkml:brushProperty name="width" value="0.05" units="cm"/>
      <inkml:brushProperty name="height" value="0.05" units="cm"/>
      <inkml:brushProperty name="color" value="#F6630D"/>
    </inkml:brush>
  </inkml:definitions>
  <inkml:trace contextRef="#ctx0" brushRef="#br0">154 1 24575,'-4'0'0,"0"0"0,0 0 0,0 1 0,1 0 0,-1 0 0,0 0 0,0 0 0,0 1 0,1-1 0,-1 1 0,1 0 0,-1 0 0,1 0 0,0 1 0,0-1 0,0 1 0,0 0 0,0-1 0,1 2 0,-5 4 0,-1 6 0,0 0 0,0 0 0,-9 30 0,6-16 0,6-17 0,1 1 0,0 1 0,0-1 0,2 0 0,-1 1 0,2-1 0,-1 1 0,2 0 0,1 19 0,0-25 0,0 0 0,0 0 0,1 0 0,0 0 0,0 0 0,1 0 0,0-1 0,0 1 0,0-1 0,1 0 0,0 0 0,1 0 0,-1-1 0,1 1 0,0-1 0,0 0 0,1 0 0,5 4 0,-3-4 0,0 0 0,1 0 0,-1-1 0,1 1 0,0-2 0,0 0 0,0 0 0,0 0 0,1-1 0,16 1 0,-22-3 0,0 0 0,1 0 0,-1 0 0,0-1 0,1 1 0,-1-1 0,0 0 0,0 0 0,0-1 0,0 1 0,0-1 0,0 0 0,0 0 0,0-1 0,-1 1 0,1-1 0,-1 1 0,0-1 0,0 0 0,0 0 0,0-1 0,0 1 0,-1-1 0,1 1 0,2-7 0,3-9 0,-2 0 0,0 0 0,-1 0 0,-1-1 0,-1 0 0,-1 0 0,-1 0 0,0 0 0,-1 0 0,-5-30 0,4 42 14,-1 0-1,1 0 0,-1 1 0,-1-1 1,0 0-1,0 1 0,0 0 1,-8-13-1,8 16-119,-1-1 0,1 2 0,-1-1 0,1 0 0,-1 0 0,0 1-1,-1 0 1,1 0 0,0 0 0,-1 1 0,0-1 0,1 1 0,-11-3 0,-17-3-6720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9:45.798"/>
    </inkml:context>
    <inkml:brush xml:id="br0">
      <inkml:brushProperty name="width" value="0.05" units="cm"/>
      <inkml:brushProperty name="height" value="0.05" units="cm"/>
      <inkml:brushProperty name="color" value="#F6630D"/>
    </inkml:brush>
  </inkml:definitions>
  <inkml:trace contextRef="#ctx0" brushRef="#br0">0 72 24575,'1'-2'0,"0"0"0,0 0 0,0 0 0,1 0 0,-1 1 0,0-1 0,1 1 0,-1-1 0,1 1 0,-1-1 0,3-1 0,1-1 0,1-1 0,-1 0 0,1 1 0,1 0 0,-1 0 0,0 0 0,1 1 0,0 0 0,0 0 0,0 1 0,0-1 0,0 2 0,1-1 0,9 0 0,-14 2 0,1-1 0,-1 1 0,0 0 0,0 1 0,0-1 0,1 0 0,-1 1 0,0 0 0,0 0 0,0 0 0,0 0 0,0 0 0,0 0 0,0 1 0,-1 0 0,1-1 0,0 1 0,-1 0 0,1 0 0,-1 1 0,0-1 0,0 0 0,0 1 0,0-1 0,0 1 0,0 0 0,-1 0 0,1-1 0,-1 1 0,0 0 0,0 0 0,1 6 0,-1-5 0,0 1 0,0 0 0,-1 0 0,1-1 0,-1 1 0,0 0 0,-1 0 0,1-1 0,-1 1 0,0 0 0,0-1 0,-1 1 0,1-1 0,-1 1 0,-4 7 0,-1-1 0,-1 0 0,0-1 0,0-1 0,-16 15 0,24-24 0,-1 1 0,0-1 0,1 0 0,-1 1 0,1-1 0,-1 1 0,1-1 0,-1 1 0,1-1 0,-1 1 0,1-1 0,-1 1 0,1-1 0,0 1 0,-1 0 0,1-1 0,0 1 0,0-1 0,-1 1 0,1 0 0,0-1 0,0 1 0,0 0 0,0-1 0,0 1 0,0 0 0,0 0 0,0-1 0,0 1 0,0 0 0,0-1 0,0 1 0,1 0 0,-1-1 0,0 2 0,23 8 0,-7-4 0,-4-1 0,0 1 0,-1 0 0,0 1 0,0 0 0,-1 0 0,0 1 0,0 1 0,17 19 0,-24-24 0,1 1 0,-1 0 0,0 0 0,0 1 0,0-1 0,-1 1 0,0-1 0,0 1 0,-1 0 0,1 0 0,-1 0 0,0-1 0,-1 1 0,1 0 0,-1 0 0,-1 0 0,1 0 0,-1 0 0,0 0 0,0 0 0,-4 10 0,4-13 6,0 0 0,-1 0-1,0 0 1,0 0 0,0 0-1,0 0 1,0 0 0,0 0 0,-1-1-1,1 1 1,-1-1 0,0 0-1,0 0 1,0 0 0,0 0-1,0 0 1,0-1 0,0 1 0,0-1-1,-7 2 1,-3 0-303,0-1 0,0 0 0,0-1 0,-15 0 0,-8-1-6529</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9:45.799"/>
    </inkml:context>
    <inkml:brush xml:id="br0">
      <inkml:brushProperty name="width" value="0.05" units="cm"/>
      <inkml:brushProperty name="height" value="0.05" units="cm"/>
      <inkml:brushProperty name="color" value="#F6630D"/>
    </inkml:brush>
  </inkml:definitions>
  <inkml:trace contextRef="#ctx0" brushRef="#br0">264 44 24575,'0'-2'0,"-1"0"0,1 0 0,-1 0 0,0 0 0,0 0 0,0 0 0,0 0 0,0 0 0,0 1 0,0-1 0,-1 0 0,1 1 0,0-1 0,-1 1 0,0 0 0,1-1 0,-1 1 0,0 0 0,0 0 0,1 0 0,-1 0 0,0 0 0,0 1 0,0-1 0,0 0 0,0 1 0,0 0 0,0-1 0,-3 1 0,-2-2 0,0 1 0,0 1 0,-1-1 0,1 1 0,0 0 0,-1 0 0,-8 3 0,8-1 0,1 1 0,0 1 0,-1-1 0,1 1 0,0 1 0,1-1 0,-1 1 0,1 0 0,0 1 0,0-1 0,1 1 0,-1 1 0,1-1 0,1 1 0,-1-1 0,1 1 0,-6 15 0,3-7 0,1 1 0,1-1 0,0 1 0,1 0 0,1 0 0,0 0 0,0 33 0,3-32 0,1 0 0,1 0 0,0 1 0,8 25 0,-8-36 0,0 0 0,1-1 0,0 1 0,0-1 0,0 1 0,1-1 0,0 0 0,0-1 0,0 1 0,1-1 0,0 1 0,0-1 0,10 7 0,-7-7 0,1 0 0,0 0 0,0 0 0,0-1 0,1-1 0,-1 0 0,1 0 0,0 0 0,0-1 0,0-1 0,0 0 0,0 0 0,0-1 0,0 0 0,0-1 0,0 0 0,15-4 0,-18 3 0,0-1 0,0 1 0,0-2 0,0 1 0,-1-1 0,1 1 0,-1-2 0,0 1 0,0-1 0,0 0 0,-1 0 0,0-1 0,0 1 0,0-1 0,-1 0 0,0-1 0,0 1 0,0-1 0,-1 0 0,0 0 0,0 0 0,-1 0 0,4-14 0,-2-5 0,-1-1 0,0 0 0,-2 0 0,-1 0 0,-5-35 0,4 56-54,0 0-1,0 0 0,-1-1 1,0 1-1,0 0 1,0 1-1,-1-1 0,0 0 1,0 1-1,0-1 1,-1 1-1,1 0 0,-2 0 1,1 1-1,0-1 0,-1 1 1,0 0-1,0 0 1,0 0-1,0 1 0,0-1 1,-1 1-1,0 1 1,-7-4-1,-26-5-6771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9:45.800"/>
    </inkml:context>
    <inkml:brush xml:id="br0">
      <inkml:brushProperty name="width" value="0.05" units="cm"/>
      <inkml:brushProperty name="height" value="0.05" units="cm"/>
      <inkml:brushProperty name="color" value="#004F8B"/>
    </inkml:brush>
  </inkml:definitions>
  <inkml:trace contextRef="#ctx0" brushRef="#br0">30 108 24575,'-1'0'0,"0"-1"0,-1 1 0,1 0 0,0 0 0,-1 0 0,1-1 0,0 1 0,0-1 0,0 1 0,-1-1 0,1 1 0,0-1 0,0 0 0,0 1 0,0-1 0,0 0 0,0 0 0,0 0 0,0 0 0,0 0 0,1 0 0,-1 0 0,0 0 0,1 0 0,-1 0 0,1-1 0,-1 1 0,1 0 0,-1 0 0,1-1 0,0 1 0,0 0 0,-1 0 0,1-1 0,0 1 0,0-2 0,0 0 0,0 1 0,0-1 0,1 1 0,-1-1 0,0 1 0,1 0 0,0-1 0,-1 1 0,1-1 0,0 1 0,0 0 0,1 0 0,-1 0 0,0-1 0,1 1 0,-1 0 0,1 1 0,3-4 0,0 1 0,1 0 0,0 1 0,0 0 0,0 0 0,0 1 0,1 0 0,-1 0 0,1 0 0,-1 1 0,1 0 0,0 0 0,-1 1 0,1-1 0,0 2 0,9 0 0,-12 0 0,0-1 0,0 1 0,0 0 0,0 0 0,0 1 0,-1-1 0,1 1 0,0 0 0,-1 0 0,1 0 0,-1 1 0,1-1 0,-1 1 0,0 0 0,0 0 0,0 0 0,-1 0 0,1 0 0,-1 0 0,0 1 0,0-1 0,0 1 0,0 0 0,0 0 0,1 6 0,0 1 0,-1-1 0,-1 1 0,1 0 0,-2 0 0,1 0 0,-2 0 0,1-1 0,-1 1 0,-1 0 0,0 0 0,-1-1 0,0 1 0,0-1 0,-1 0 0,-1 0 0,1 0 0,-2-1 0,1 1 0,-1-1 0,-1-1 0,1 1 0,-2-1 0,1 0 0,-1-1 0,0 1 0,-1-2 0,1 1 0,-13 6 0,-5 0 0,20-11 0,1 1 0,-1-1 0,1 1 0,0 0 0,0 0 0,0 0 0,1 1 0,-1 0 0,1 0 0,0 0 0,-7 9 0,11-13 0,0 1 0,-1-1 0,1 0 0,0 1 0,0-1 0,-1 1 0,1-1 0,0 1 0,0-1 0,0 1 0,0-1 0,0 1 0,-1-1 0,1 1 0,0 0 0,0-1 0,0 1 0,1-1 0,-1 1 0,0-1 0,0 1 0,0-1 0,0 1 0,0-1 0,1 1 0,-1-1 0,0 1 0,0-1 0,1 1 0,16 5 0,32-10 0,-38 3 0,198-8-1365,-172 8-5461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9:45.801"/>
    </inkml:context>
    <inkml:brush xml:id="br0">
      <inkml:brushProperty name="width" value="0.05" units="cm"/>
      <inkml:brushProperty name="height" value="0.05" units="cm"/>
      <inkml:brushProperty name="color" value="#004F8B"/>
    </inkml:brush>
  </inkml:definitions>
  <inkml:trace contextRef="#ctx0" brushRef="#br0">1 79 24575,'0'-3'0,"1"0"0,-1 1 0,1-1 0,0 0 0,0 1 0,0-1 0,0 1 0,1 0 0,-1-1 0,1 1 0,-1 0 0,1 0 0,0 0 0,0 0 0,0 0 0,0 0 0,0 0 0,0 1 0,0-1 0,1 1 0,4-3 0,2 0 0,-1-1 0,2 2 0,-1-1 0,17-3 0,-17 5 0,-1 1 0,1-1 0,0 2 0,0-1 0,0 1 0,0 1 0,0-1 0,0 1 0,0 1 0,0 0 0,0 0 0,-1 1 0,13 5 0,-15-5 0,0 1 0,-1 0 0,1 0 0,-1 0 0,0 0 0,-1 1 0,1 0 0,-1 0 0,0 0 0,0 1 0,0-1 0,-1 1 0,0 0 0,0 0 0,0 0 0,-1 0 0,0 1 0,0-1 0,1 7 0,-2-5 0,1 1 0,-1-1 0,-1 1 0,0 0 0,0-1 0,0 1 0,-1-1 0,-1 1 0,1-1 0,-1 0 0,-1 1 0,1-1 0,-1 0 0,-1 0 0,-4 8 0,-2-1 0,0 0 0,-1-1 0,-1 0 0,0-1 0,-1-1 0,-18 15 0,-24 25 0,38-35 0,0 0 0,-27 18 0,42-33 0,-1 0 0,0 0 0,1 0 0,-1 0 0,1 0 0,0 0 0,0 1 0,0-1 0,-4 6 0,6-8 0,0 1 0,0-1 0,0 0 0,0 1 0,0-1 0,0 1 0,0-1 0,0 1 0,0-1 0,0 0 0,0 1 0,0-1 0,0 1 0,0-1 0,0 1 0,0-1 0,0 0 0,0 1 0,1-1 0,-1 1 0,0-1 0,0 0 0,0 1 0,1-1 0,-1 0 0,0 1 0,1-1 0,20 9 0,26-4-5,0-3-1,87-5 1,-47 0-1344,-67 3-5477</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9:45.802"/>
    </inkml:context>
    <inkml:brush xml:id="br0">
      <inkml:brushProperty name="width" value="0.05" units="cm"/>
      <inkml:brushProperty name="height" value="0.05" units="cm"/>
      <inkml:brushProperty name="color" value="#004F8B"/>
    </inkml:brush>
  </inkml:definitions>
  <inkml:trace contextRef="#ctx0" brushRef="#br0">3 78 24575,'1'-3'0,"-1"1"0,1 0 0,0-1 0,0 1 0,0 0 0,0 0 0,0 0 0,1 0 0,-1 0 0,1 0 0,-1 0 0,1 0 0,-1 0 0,1 1 0,0-1 0,0 1 0,0-1 0,0 1 0,0 0 0,0 0 0,5-2 0,49-18 0,-44 17 0,1 1 0,0 0 0,0 1 0,0 0 0,0 1 0,0 1 0,0 0 0,18 3 0,-26-2 0,0 0 0,-1 0 0,0 0 0,1 1 0,-1 0 0,0 0 0,0 0 0,0 0 0,0 1 0,0 0 0,0-1 0,-1 2 0,1-1 0,-1 0 0,0 0 0,0 1 0,0 0 0,-1 0 0,1 0 0,-1 0 0,0 0 0,0 0 0,0 0 0,-1 1 0,1-1 0,0 8 0,1-1 0,-1 0 0,0 0 0,-1 1 0,-1-1 0,0 1 0,0-1 0,-1 1 0,-1-1 0,1 0 0,-2 1 0,0-1 0,0 0 0,-1 0 0,0-1 0,-1 1 0,0-1 0,-1 0 0,0 0 0,-1-1 0,0 0 0,0 0 0,-1-1 0,0 1 0,-12 9 0,-20 14 0,-8 8 0,-72 45 0,103-74 0,17-6 0,29-5 0,-20 0 0,156-18 0,79-4 0,-239 22-1365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9:45.803"/>
    </inkml:context>
    <inkml:brush xml:id="br0">
      <inkml:brushProperty name="width" value="0.05" units="cm"/>
      <inkml:brushProperty name="height" value="0.05" units="cm"/>
      <inkml:brushProperty name="color" value="#E71224"/>
    </inkml:brush>
  </inkml:definitions>
  <inkml:trace contextRef="#ctx0" brushRef="#br0">1 0 24575,'9'0'0,"7"0"0,1 9 0,6 3 0,0 8 0,5 1 0,1 1 0,6-3 0,-4 4 0,2-1 0,-5 3 0,-2-1 0,-6-2 0,2-3 0,-1 3 0,-2-2 0,-2 1 0,-6-4-8191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9:45.804"/>
    </inkml:context>
    <inkml:brush xml:id="br0">
      <inkml:brushProperty name="width" value="0.05" units="cm"/>
      <inkml:brushProperty name="height" value="0.05" units="cm"/>
      <inkml:brushProperty name="color" value="#E71224"/>
    </inkml:brush>
  </inkml:definitions>
  <inkml:trace contextRef="#ctx0" brushRef="#br0">218 0 24575,'-5'0'0,"0"9"0,-5 3 0,-1 3 0,-6 9 0,-2 9 0,-5-1 0,0-2 0,5 4 0,1-5 0,4-3 0,-5-5 0,1 2 0,4-2-8191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2:53.794"/>
    </inkml:context>
    <inkml:brush xml:id="br0">
      <inkml:brushProperty name="width" value="0.1" units="cm"/>
      <inkml:brushProperty name="height" value="0.1" units="cm"/>
      <inkml:brushProperty name="color" value="#FFFFFF"/>
    </inkml:brush>
  </inkml:definitions>
  <inkml:trace contextRef="#ctx0" brushRef="#br0">104 316 24575,'0'-11'0,"0"1"0,-1-1 0,0 0 0,-4-12 0,4 21 0,1-1 0,-1 0 0,0 1 0,0-1 0,0 1 0,0-1 0,-1 1 0,1-1 0,-1 1 0,1 0 0,-1 0 0,0 0 0,0 0 0,0 0 0,0 0 0,0 0 0,0 1 0,-1-1 0,1 1 0,-5-2 0,6 2 0,0 1 0,0 0 0,0-1 0,0 1 0,0 0 0,0 0 0,0 0 0,0 0 0,0 0 0,-1 0 0,1 0 0,0 1 0,0-1 0,0 0 0,0 1 0,0-1 0,0 0 0,0 1 0,0-1 0,1 1 0,-1-1 0,0 1 0,0 0 0,-1 1 0,0 0 0,0 1 0,0-1 0,0 1 0,0 0 0,1 0 0,-1 0 0,1 0 0,-2 4 0,-1 6 0,1 1 0,-3 25 0,5-29 0,0 1 0,1-1 0,0 1 0,0 0 0,1-1 0,3 13 0,-3-20 0,-1 0 0,1 0 0,0 0 0,0 0 0,1 0 0,-1 0 0,1 0 0,-1 0 0,1 0 0,0 0 0,0-1 0,0 1 0,0-1 0,1 0 0,-1 1 0,1-1 0,-1 0 0,1-1 0,0 1 0,-1 0 0,1-1 0,0 1 0,0-1 0,4 1 0,-5-1 0,1-1 0,-1 0 0,0 1 0,0-1 0,0 0 0,1 0 0,-1 0 0,0-1 0,0 1 0,0 0 0,1-1 0,-1 1 0,0-1 0,0 0 0,0 0 0,0 0 0,0 0 0,0 0 0,2-2 0,0-1 0,-1 1 0,0 0 0,0-1 0,0 0 0,0 1 0,-1-1 0,1 0 0,3-9 0,-1-2 0,0 0 0,-1 0 0,0 0 0,2-25 0,-5 26 0,-1-1 0,0 1 0,0 0 0,-2-1 0,-5-27 0,6 37 0,0 0 0,0 1 0,-1-1 0,1 1 0,-1 0 0,0-1 0,-1 1 0,1 0 0,-1 0 0,1 0 0,-1 0 0,0 1 0,-1-1 0,1 1 0,0 0 0,-1 0 0,0 0 0,0 0 0,0 1 0,0-1 0,-8-2 0,10 5 0,1-1 0,-1 1 0,0 0 0,1 0 0,-1 0 0,1 0 0,-1 0 0,0 1 0,1-1 0,-1 0 0,1 1 0,-1-1 0,0 1 0,1 0 0,0 0 0,-1-1 0,1 1 0,-1 0 0,1 0 0,0 0 0,0 0 0,-1 0 0,1 1 0,0-1 0,0 0 0,0 0 0,0 1 0,1-1 0,-1 1 0,0-1 0,0 1 0,1-1 0,-1 1 0,1-1 0,-1 1 0,1 1 0,-4 9 0,2 1 0,-1-1 0,0 18 0,2-22 0,-2 18 0,2 42 0,1-62 0,0 1 0,1-1 0,0 0 0,0 0 0,1 0 0,0 0 0,0 0 0,0 0 0,1 0 0,-1 0 0,1-1 0,6 9 0,-8-13 0,0 1 0,0-1 0,0 0 0,0 1 0,1-1 0,-1 0 0,0 0 0,1 0 0,-1 0 0,0 0 0,1 0 0,-1 0 0,1 0 0,0-1 0,-1 1 0,1 0 0,-1-1 0,1 0 0,0 1 0,0-1 0,-1 0 0,1 0 0,0 0 0,-1 0 0,1 0 0,0 0 0,0 0 0,-1-1 0,1 1 0,0 0 0,-1-1 0,1 0 0,-1 1 0,1-1 0,0 0 0,-1 0 0,0 0 0,1 0 0,-1 0 0,0 0 0,1 0 0,-1-1 0,0 1 0,0 0 0,1-2 0,3-4 0,0 1 0,-1-1 0,0 0 0,-1 0 0,1 0 0,-1-1 0,-1 1 0,4-14 0,-3 5 0,-1 0 0,0-1 0,-1-22 0,-1 32 0,0 0 0,-1 1 0,0-1 0,-1 1 0,1-1 0,-1 1 0,0-1 0,-1 1 0,0 0 0,-6-12 0,8 17 0,0 0 0,0 0 0,1 0 0,-1-1 0,0 1 0,0 0 0,0 0 0,0 0 0,0 0 0,0 0 0,-1 1 0,1-1 0,0 0 0,0 1 0,-1-1 0,1 0 0,0 1 0,-3-1 0,3 1 0,1 0 0,-1 0 0,0 0 0,0 1 0,0-1 0,0 0 0,1 1 0,-1-1 0,0 1 0,1-1 0,-1 0 0,0 1 0,0-1 0,1 1 0,-1 0 0,1-1 0,-1 1 0,1 0 0,-1-1 0,1 1 0,-1 0 0,0 1 0,-2 4 0,1 1 0,-1 0 0,1-1 0,0 1 0,-1 13 0,-2 12 0,0 63 0,5-86 0,0 0 0,1 0 0,0 0 0,1 0 0,0 0 0,0-1 0,1 1 0,0-1 0,0 1 0,1-1 0,8 13 0,-11-19 0,0-1 0,0 1 0,1 0 0,-1-1 0,0 1 0,1-1 0,-1 1 0,1-1 0,-1 0 0,1 0 0,0 0 0,-1 0 0,1 0 0,0 0 0,0 0 0,0-1 0,4 2 0,-5-2 0,0 0 0,0 0 0,1-1 0,-1 1 0,0 0 0,0-1 0,0 1 0,0-1 0,1 1 0,-1-1 0,0 0 0,0 1 0,0-1 0,0 0 0,0 0 0,0 0 0,-1 1 0,1-1 0,0 0 0,0 0 0,0-2 0,3-3 0,-1-1 0,0 0 0,0 0 0,-1 0 0,0 0 0,0 0 0,2-14 0,-1-7 0,-1-41 0,-2 62 0,0 0 0,-1-1 0,0 1 0,0 0 0,-1 0 0,0 0 0,0 0 0,-1 0 0,1 0 0,-2 0 0,-3-6 0,6 12 0,1-1 0,-1 1 0,0 0 0,0 0 0,0 0 0,0 0 0,0 0 0,0 0 0,0 0 0,0 0 0,-1 0 0,1 1 0,0-1 0,0 0 0,-1 1 0,1-1 0,0 1 0,-1-1 0,1 1 0,-1 0 0,1 0 0,0 0 0,-1-1 0,1 1 0,-1 0 0,1 1 0,-1-1 0,1 0 0,0 0 0,-1 1 0,-1 0 0,0 0 0,1 1 0,0-1 0,0 1 0,0-1 0,-1 1 0,2 0 0,-1 0 0,0 0 0,0 0 0,1 1 0,-1-1 0,1 0 0,0 1 0,-1-1 0,1 1 0,-1 4 0,-1 1 0,1 1 0,0 0 0,0 0 0,1 0 0,0 0 0,1 0 0,-1 0 0,2 0 0,0 0 0,0 1 0,0-1 0,1-1 0,0 1 0,6 14 0,-7-22 0,-1 0 0,1 1 0,-1-1 0,1 0 0,0 0 0,0 0 0,0 0 0,-1 0 0,1 0 0,0 0 0,0 0 0,0 0 0,0 0 0,0-1 0,1 1 0,-1 0 0,0-1 0,0 1 0,0-1 0,1 1 0,-1-1 0,2 1 0,-2-2 0,1 1 0,-1 0 0,0-1 0,0 1 0,0-1 0,1 1 0,-1-1 0,0 1 0,0-1 0,0 0 0,0 0 0,0 1 0,0-1 0,0 0 0,0 0 0,0 0 0,0 0 0,0-2 0,4-4 0,-1 0 0,0 0 0,0-1 0,-1 0 0,0 0 0,2-8 0,-2 1 0,0 0 0,2-30 0,-4 40 0,-1 1 0,0-1 0,-1 1 0,1-1 0,-1 0 0,1 1 0,-1 0 0,-1-1 0,1 1 0,0 0 0,-1-1 0,0 1 0,0 0 0,-4-5 0,5 8 0,1 0 0,-1 1 0,0-1 0,1 1 0,-1-1 0,0 1 0,1-1 0,-1 1 0,0 0 0,1-1 0,-1 1 0,0 0 0,0 0 0,1-1 0,-1 1 0,0 0 0,0 0 0,1 0 0,-1 0 0,0 0 0,0 0 0,0 0 0,1 0 0,-1 0 0,0 1 0,0-1 0,1 0 0,-1 0 0,0 1 0,1-1 0,-1 0 0,0 1 0,0-1 0,1 1 0,-2 0 0,-17 21 0,12-8 0,1 0 0,0 0 0,1 0 0,1 1 0,0-1 0,1 1 0,-2 30 0,2-5 0,6 71 0,-3-106 0,1 0 0,0-1 0,0 1 0,0 0 0,4 8 0,-5-13 0,0 0 0,0 1 0,0-1 0,0 0 0,0 0 0,0 0 0,0 1 0,0-1 0,0 0 0,0 0 0,1 0 0,-1 0 0,0 1 0,0-1 0,0 0 0,0 0 0,0 0 0,1 0 0,-1 0 0,0 1 0,0-1 0,0 0 0,0 0 0,1 0 0,-1 0 0,0 0 0,0 0 0,0 0 0,1 0 0,-1 0 0,0 0 0,0 0 0,1 0 0,-1 0 0,0 0 0,0 0 0,0 0 0,1 0 0,-1 0 0,0 0 0,1 0 0,5-19 0,-1-21 0,-2-1 0,-4-79 0,1 116 0,-1 0 0,1 1 0,-1-1 0,0 0 0,0 0 0,0 1 0,0-1 0,-3-3 0,4 6 0,0 1 0,0 0 0,-1-1 0,1 1 0,0-1 0,-1 1 0,1 0 0,0-1 0,-1 1 0,1 0 0,0-1 0,-1 1 0,1 0 0,-1-1 0,1 1 0,-1 0 0,1 0 0,-1 0 0,1 0 0,-1-1 0,1 1 0,-1 0 0,1 0 0,-2 0 0,1 1 0,0-1 0,0 0 0,0 1 0,0-1 0,0 1 0,0 0 0,0-1 0,0 1 0,0 0 0,0 0 0,1-1 0,-1 1 0,0 0 0,0 0 0,0 2 0,-5 6 0,1 1 0,0 0 0,0 0 0,2 0 0,-1 0 0,1 1 0,0-1 0,-1 18 0,2-10 0,0 1 0,1 0 0,1 0 0,3 22 0,-2-37 0,0 0 0,-1 0 0,2 1 0,-1-1 0,0 0 0,4 7 0,-5-11 0,1 1 0,-1 0 0,1-1 0,-1 1 0,1-1 0,-1 1 0,1 0 0,-1-1 0,1 1 0,0-1 0,-1 0 0,1 1 0,0-1 0,-1 1 0,1-1 0,0 0 0,-1 0 0,1 1 0,0-1 0,0 0 0,-1 0 0,1 0 0,0 0 0,0 0 0,-1 0 0,1 0 0,0 0 0,0 0 0,-1 0 0,1 0 0,0-1 0,0 1 0,-1 0 0,1-1 0,0 1 0,-1 0 0,1-1 0,0 1 0,-1 0 0,1-1 0,-1 1 0,1-1 0,0 0 0,3-3 0,1 0 0,-1 0 0,-1 0 0,1-1 0,-1 1 0,0-1 0,0 0 0,0 0 0,0 0 0,-1 0 0,2-7 0,17-67 0,-10 30 0,9-32 0,-31 119 0,-16 54 0,24-80 0,1 0 0,0 0 0,1-1 0,0 1 0,1 1 0,1 12 0,-1-25 0,0 0 0,0 1 0,0-1 0,0 0 0,0 0 0,0 0 0,0 0 0,0 0 0,0 1 0,0-1 0,0 0 0,0 0 0,0 0 0,0 0 0,0 0 0,0 1 0,0-1 0,0 0 0,1 0 0,-1 0 0,0 0 0,0 0 0,0 0 0,0 1 0,0-1 0,0 0 0,0 0 0,0 0 0,1 0 0,-1 0 0,0 0 0,0 0 0,0 0 0,0 0 0,0 0 0,1 0 0,-1 0 0,0 0 0,0 1 0,0-1 0,0 0 0,0 0 0,1 0 0,-1 0 0,0 0 0,0-1 0,0 1 0,0 0 0,0 0 0,1 0 0,-1 0 0,0 0 0,0 0 0,0 0 0,0 0 0,0 0 0,1 0 0,8-11 0,7-16 0,-6-8 0,-1 0 0,-1-1 0,4-59 0,-28 250 0,6-72 0,10-67 0,4-28 0,4-27 0,-6 28 0,0-1 0,0 0 0,0-1 0,-1 0 0,-1 1 0,0-1 0,-1 1 0,0-1 0,-4-17 0,4 30 0,1 0 0,0 1 0,0-1 0,0 0 0,0 0 0,0 0 0,0 0 0,0 0 0,0 0 0,0 0 0,0 0 0,0 0 0,0 0 0,0 0 0,0 0 0,0 0 0,-1 1 0,1-1 0,0 0 0,0 0 0,0 0 0,0 0 0,0 0 0,0 0 0,0 0 0,0 0 0,0 0 0,0 0 0,-1 0 0,1 0 0,0 0 0,0 0 0,0 0 0,0 0 0,0 0 0,0 0 0,0 0 0,0 0 0,0 0 0,-1-1 0,1 1 0,0 0 0,0 0 0,0 0 0,0 0 0,0 0 0,0 0 0,0 0 0,0 0 0,0 0 0,0 0 0,0 0 0,0 0 0,0 0 0,0-1 0,0 1 0,-1 0 0,1 0 0,0 0 0,0 0 0,0 0 0,0 0 0,0 0 0,0 0 0,0 0 0,0-1 0,0 1 0,0 0 0,0 0 0,-3 12 0,-2 15 0,1 101 0,8-145 0,0-1 0,1 1 0,13-30 0,-18 47 0,0-1 0,0 1 0,0 0 0,0-1 0,0 1 0,0 0 0,0 0 0,0-1 0,0 1 0,0 0 0,0-1 0,1 1 0,-1 0 0,0 0 0,0-1 0,0 1 0,0 0 0,1 0 0,-1 0 0,0-1 0,0 1 0,1 0 0,-1 0 0,0 0 0,0 0 0,1-1 0,-1 1 0,0 0 0,0 0 0,1 0 0,-1 0 0,0 0 0,1 0 0,-1 0 0,0 0 0,0 0 0,1 0 0,-1 0 0,0 0 0,1 0 0,-1 0 0,0 0 0,0 0 0,1 0 0,6 16 0,-1 26 0,-6-41 0,0 0 0,0-1 0,0 1 0,0 0 0,0-1 0,0 1 0,0-1 0,0 1 0,0 0 0,0-1 0,0 1 0,0-1 0,1 1 0,-1 0 0,0-1 0,0 1 0,1-1 0,-1 1 0,0-1 0,1 1 0,-1-1 0,1 1 0,-1-1 0,0 1 0,1-1 0,0 1 0,9-10 0,6-24 0,-1-25 0,-11 73 0,-2 14 0,-3-12 0,0 0 0,-1 0 0,-1-1 0,0 1 0,-2-1 0,-11 31 0,7-38 0,3-15 0,0-18 0,6 6 0,0 0 0,1 0 0,1 1 0,1-1 0,0 1 0,1-1 0,11-27 0,-15 45 0,0-1 0,0 0 0,0 0 0,0 1 0,0-1 0,1 0 0,-1 1 0,0-1 0,0 0 0,1 0 0,-1 1 0,0-1 0,1 0 0,-1 1 0,1-1 0,-1 1 0,1-1 0,-1 1 0,1-1 0,-1 1 0,1-1 0,-1 1 0,1-1 0,0 1 0,-1-1 0,1 1 0,0 0 0,6 17 0,-2 40 0,-5-55 0,1 34 0,-1-33 0,0-8 0,-2-127 0,2 154 0,3 60 0,-2-75 0,0-1 0,0 1 0,1 0 0,0-1 0,0 1 0,1-1 0,0 1 0,0-1 0,7 9 0,-10-13 0,1-1 0,0 1 0,0-1 0,0 0 0,0 0 0,0 0 0,1 0 0,-1 1 0,0-2 0,0 1 0,1 0 0,-1 0 0,1 0 0,-1 0 0,0-1 0,1 1 0,0-1 0,-1 1 0,1-1 0,-1 0 0,1 1 0,-1-1 0,1 0 0,0 0 0,-1 0 0,1 0 0,-1-1 0,1 1 0,0 0 0,-1-1 0,1 1 0,-1-1 0,1 1 0,-1-1 0,1 0 0,-1 1 0,0-1 0,1 0 0,-1 0 0,0 0 0,0 0 0,0 0 0,2-3 0,4-3 0,-1-1 0,0 1 0,0-2 0,-1 1 0,9-17 0,3-11 0,0-1 0,-3 0 0,-1-1 0,15-79 0,-29 95 0,1 22 0,0 0 0,-1-1 0,1 1 0,0 0 0,0 0 0,0 0 0,-1 0 0,1 0 0,0 0 0,0 0 0,-1 0 0,1 0 0,0 0 0,0 0 0,-1 0 0,1 0 0,0 0 0,-1 0 0,1 0 0,0 0 0,0 0 0,-1 0 0,1 0 0,0 0 0,0 0 0,0 0 0,-1 0 0,1 1 0,0-1 0,0 0 0,-1 0 0,1 0 0,0 0 0,0 1 0,0-1 0,0 0 0,-1 0 0,1 0 0,0 1 0,-23 34 0,-83 214 0,117-278 0,7-32 0,-14 43 0,1 0 0,1 0 0,0 0 0,1 1 0,1 1 0,14-24 0,-21 39 0,-1 0 0,1 0 0,-1 0 0,1 0 0,0 1 0,-1-1 0,1 0 0,0 0 0,0 1 0,0-1 0,-1 0 0,1 1 0,0-1 0,0 1 0,0-1 0,0 1 0,0-1 0,0 1 0,0 0 0,2-1 0,-2 1 0,-1 1 0,1-1 0,-1 0 0,1 1 0,-1-1 0,1 1 0,-1-1 0,1 1 0,-1-1 0,1 1 0,-1-1 0,0 1 0,1-1 0,-1 1 0,0-1 0,1 1 0,-1 0 0,0-1 0,0 1 0,0 0 0,1-1 0,-1 1 0,0 1 0,1 45 0,-7-1 0,-3 0 0,-2-1 0,-1 0 0,-21 47 0,7-18 0,13-35 0,5-27 0,4-18 0,4-22 0,9-28 0,-3 20 0,2-53 0,-10 96 0,0-1 0,-1 1 0,0 0 0,-1-1 0,1 0 0,-7 9 0,1-1 0,-3 2 0,11-22 0,11-32 0,-6 24 0,38-198 0,-23 98 0,-16 101 0,0 0 0,0 0 0,1 0 0,1 1 0,0-1 0,9-14 0,-14 28 0,0-1 0,0 0 0,0 1 0,0-1 0,0 0 0,0 1 0,0-1 0,0 0 0,1 1 0,-1-1 0,0 0 0,0 1 0,0-1 0,0 0 0,1 0 0,-1 1 0,0-1 0,0 0 0,1 0 0,-1 1 0,0-1 0,0 0 0,1 0 0,-1 0 0,0 0 0,1 1 0,-1-1 0,0 0 0,0 0 0,1 0 0,-1 0 0,0 0 0,1 0 0,-1 0 0,0 0 0,1 0 0,-1 0 0,0 0 0,1 0 0,-1 0 0,0 0 0,1 0 0,-1 0 0,0 0 0,1 0 0,-1-1 0,0 1 0,1 0 0,-1 0 0,0 0 0,0 0 0,1-1 0,-1 1 0,0 0 0,0 0 0,1-1 0,-1 1 0,0 0 0,0-1 0,0 1 0,1 0 0,-1 0 0,0 1 0,0-1 0,0 1 0,0-1 0,0 1 0,0-1 0,0 1 0,-1-1 0,1 1 0,0-1 0,0 1 0,0-1 0,0 1 0,-1-1 0,1 1 0,0-1 0,-1 1 0,1-1 0,0 1 0,-1-1 0,1 0 0,0 1 0,-1-1 0,1 0 0,-1 1 0,1-1 0,-1 0 0,1 1 0,-1-1 0,1 0 0,-1 0 0,1 0 0,-1 0 0,1 1 0,-1-1 0,1 0 0,-1 0 0,1 0 0,-1 0 0,1 0 0,-1 0 0,1 0 0,-1 0 0,1 0 0,-1-1 0,1 1 0,-1 0 0,1 0 0,-1 0 0,1-1 0,-1 1 0,1 0 0,-1-1 0,1 1 0,-1 0 0,1-1 0,-1 1 0,-6-5 0,0 2 0,0-1 0,0 1 0,0 0 0,-1 1 0,1-1 0,-14-1 0,18 4 0,0 0 0,0 0 0,0 0 0,0 0 0,0 0 0,0 1 0,0-1 0,0 1 0,0 0 0,0 0 0,1 0 0,-1 0 0,0 1 0,1-1 0,-1 1 0,1-1 0,-1 1 0,1 0 0,0 0 0,-1 0 0,1 0 0,0 1 0,0-1 0,-1 3 0,-23 45 0,21-58-115,-15-21 364,19 28-314,0 0 0,0 0-1,0 0 1,0 0 0,-1 0 0,1 1 0,0-1 0,-1 0-1,1 1 1,0-1 0,-1 1 0,1-1 0,-1 1 0,1 0-1,0-1 1,-1 1 0,1 0 0,-1 0 0,1 0 0,-1 0-1,1 0 1,-2 1 0,-15 5-6761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9:45.805"/>
    </inkml:context>
    <inkml:brush xml:id="br0">
      <inkml:brushProperty name="width" value="0.05" units="cm"/>
      <inkml:brushProperty name="height" value="0.05" units="cm"/>
      <inkml:brushProperty name="color" value="#E71224"/>
    </inkml:brush>
  </inkml:definitions>
  <inkml:trace contextRef="#ctx0" brushRef="#br0">22 37 24575,'0'-9'0,"-8"-2"0,0-1 0,3 8 0,10 3 0,5 7 0,5 3 0,0 8 0,6 1 0,0 7 0,1-1 0,-4 0 0,-5 4 0,5-2 0,-1-1 0,-4-5-8191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9:45.806"/>
    </inkml:context>
    <inkml:brush xml:id="br0">
      <inkml:brushProperty name="width" value="0.05" units="cm"/>
      <inkml:brushProperty name="height" value="0.05" units="cm"/>
      <inkml:brushProperty name="color" value="#E71224"/>
    </inkml:brush>
  </inkml:definitions>
  <inkml:trace contextRef="#ctx0" brushRef="#br0">307 0 24575,'-5'2'0,"-1"0"0,1 0 0,-1 0 0,1 0 0,0 1 0,-1 0 0,1 0 0,1 1 0,-1-1 0,0 1 0,1 0 0,0 0 0,-7 8 0,-11 23 0,8-12 0,-1 0 0,-2 0 0,0-2 0,-1 0 0,-27 24 0,38-39 21,0 1 0,0 1 0,1-1 0,0 1 0,-5 10 1,-17 21-1514,18-28-5334</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0:10.348"/>
    </inkml:context>
    <inkml:brush xml:id="br0">
      <inkml:brushProperty name="width" value="0.05" units="cm"/>
      <inkml:brushProperty name="height" value="0.05" units="cm"/>
      <inkml:brushProperty name="color" value="#FFFFFF"/>
    </inkml:brush>
  </inkml:definitions>
  <inkml:trace contextRef="#ctx0" brushRef="#br0">386 475 24575,'0'-9'0,"-2"-28"0,2 36 0,0-1 0,0 1 0,-1 0 0,1 0 0,0 0 0,-1 0 0,1-1 0,-1 1 0,1 0 0,-1 0 0,0 0 0,1 0 0,-1 0 0,0 0 0,0 0 0,0 0 0,0 1 0,0-1 0,0 0 0,0 0 0,0 1 0,0-1 0,0 1 0,-2-2 0,3 2 0,-1 0 0,0 0 0,0 0 0,1 0 0,-1 1 0,0-1 0,0 0 0,1 0 0,-1 0 0,0 1 0,1-1 0,-1 0 0,0 1 0,1-1 0,-1 0 0,0 1 0,1-1 0,-1 1 0,1-1 0,-1 1 0,1 0 0,-1-1 0,1 1 0,-1-1 0,1 1 0,0 0 0,-1-1 0,1 1 0,0 0 0,-1-1 0,1 1 0,0 0 0,0 0 0,0-1 0,0 1 0,0 0 0,0 1 0,-2 31 0,4-23 0,1 0 0,-1-1 0,2 1 0,-1 0 0,1-1 0,9 15 0,-11-21 0,1 1 0,-1-1 0,1 0 0,-1 1 0,1-1 0,0-1 0,0 1 0,7 4 0,-9-6 0,1 0 0,-1 0 0,1-1 0,0 1 0,-1-1 0,1 1 0,-1-1 0,1 0 0,0 1 0,-1-1 0,1 0 0,0 0 0,-1 0 0,1 0 0,0-1 0,-1 1 0,1 0 0,-1-1 0,1 1 0,0-1 0,-1 1 0,3-2 0,-2 0 0,1 0 0,-1 0 0,1 0 0,-1 0 0,0 0 0,0 0 0,0-1 0,0 1 0,0-1 0,-1 1 0,1-1 0,-1 0 0,1 0 0,-1 0 0,0 0 0,1-3 0,8-52 0,-9 49 0,2-15 0,-2 1 0,-1 0 0,0 0 0,-2-1 0,0 1 0,-2 0 0,0 0 0,-16-42 0,19 61 0,-1 0 0,1 0 0,-1 0 0,-1 0 0,1 0 0,0 1 0,-1-1 0,0 1 0,1 0 0,-1 0 0,-1 0 0,1 0 0,0 0 0,-1 1 0,1-1 0,-1 1 0,0 0 0,0 0 0,0 1 0,0-1 0,0 1 0,0 0 0,0 0 0,0 0 0,-1 0 0,1 1 0,0-1 0,0 1 0,-1 1 0,1-1 0,0 0 0,-1 1 0,1 0 0,0 0 0,0 0 0,0 1 0,0-1 0,0 1 0,0 0 0,0 0 0,1 0 0,-1 1 0,1-1 0,-1 1 0,1 0 0,0 0 0,0 0 0,0 0 0,-4 8 0,0 0 0,1 0 0,0 0 0,1 1 0,1 0 0,0 0 0,0 0 0,1 1 0,1-1 0,0 1 0,-1 25 0,3-30 0,0 0 0,0 0 0,1 0 0,0 0 0,0 0 0,1 0 0,0 0 0,1 0 0,-1 0 0,2-1 0,-1 1 0,1-1 0,0 0 0,0 0 0,1-1 0,0 1 0,0-1 0,8 7 0,-12-11 0,1 0 0,0 0 0,0-1 0,1 1 0,-1-1 0,0 0 0,0 1 0,1-1 0,-1 0 0,0 0 0,1-1 0,-1 1 0,1-1 0,0 1 0,-1-1 0,1 0 0,-1 1 0,1-1 0,-1-1 0,1 1 0,0 0 0,-1-1 0,1 1 0,-1-1 0,1 0 0,-1 1 0,0-1 0,1-1 0,-1 1 0,0 0 0,0 0 0,1-1 0,-1 0 0,0 1 0,0-1 0,-1 0 0,1 0 0,0 0 0,1-3 0,4-3 0,-2-1 0,1 0 0,-1-1 0,0 1 0,-1-1 0,0 0 0,-1 0 0,4-17 0,-4 11 0,0 0 0,-2 0 0,1 0 0,-2 1 0,0-1 0,-1 0 0,-1 0 0,-4-21 0,4 30 0,-1-1 0,1 1 0,-1 0 0,-1 0 0,1 0 0,-1 0 0,-1 1 0,1-1 0,-1 1 0,0 0 0,0 1 0,-1-1 0,1 1 0,-1 0 0,0 0 0,-1 1 0,1 0 0,-1 0 0,-7-3 0,7 4 0,1 1 0,-1-1 0,0 1 0,0 1 0,0-1 0,0 1 0,0 0 0,0 1 0,0 0 0,0 0 0,0 0 0,0 1 0,0 0 0,0 1 0,0-1 0,1 1 0,-1 1 0,0-1 0,1 1 0,0 0 0,0 1 0,-1-1 0,2 1 0,-1 0 0,0 1 0,1-1 0,0 1 0,0 0 0,1 1 0,-1-1 0,1 1 0,0 0 0,-5 9 0,5-4 0,-1 1 0,2-1 0,0 1 0,0 0 0,1 0 0,0 0 0,1 0 0,0 0 0,1 0 0,1 1 0,0-1 0,0 0 0,1 0 0,1 0 0,0-1 0,1 1 0,0 0 0,0-1 0,2 0 0,-1 0 0,1-1 0,1 1 0,0-1 0,0-1 0,1 1 0,0-1 0,1-1 0,-1 0 0,13 9 0,-8-7 0,2 0 0,-1-1 0,2-1 0,29 13 0,-38-18 0,1-1 0,0 1 0,0-2 0,-1 1 0,1-1 0,0 0 0,1 0 0,-1-1 0,0 0 0,0-1 0,0 0 0,13-3 0,-17 2 0,0 1 0,0-2 0,0 1 0,-1 0 0,1-1 0,0 0 0,-1 0 0,0 0 0,1 0 0,-1-1 0,-1 1 0,1-1 0,0 1 0,-1-1 0,0 0 0,0 0 0,0 0 0,0-1 0,-1 1 0,1 0 0,-1-1 0,1-7 0,0-1 0,0 1 0,-1 0 0,-1-1 0,0 1 0,0 0 0,-2-1 0,-2-16 0,0 16 0,-1 0 0,0 0 0,-1 1 0,0 0 0,-1 0 0,0 0 0,-1 1 0,0 0 0,-1 1 0,0-1 0,-13-10 0,9 9 0,-1 1 0,0 0 0,-1 1 0,0 0 0,0 1 0,-1 1 0,0 1 0,-20-7 0,32 13 0,0 0 0,0 0 0,-1 0 0,1 0 0,0 0 0,-1 1 0,1 0 0,-1 0 0,1 0 0,-1 1 0,1 0 0,0-1 0,-1 1 0,-4 3 0,5-3 0,1 1 0,0 0 0,0 0 0,1 0 0,-1 0 0,0 1 0,1-1 0,-1 1 0,1 0 0,0 0 0,0-1 0,0 1 0,0 1 0,0-1 0,1 0 0,-1 0 0,1 1 0,-1 3 0,-1 3 0,0 1 0,1 0 0,0 0 0,1 0 0,0 0 0,1 0 0,0 0 0,3 19 0,-2-23 0,0-1 0,1 0 0,0 1 0,0-1 0,0 0 0,1 0 0,0 0 0,0-1 0,1 1 0,-1-1 0,1 0 0,0 0 0,1 0 0,-1 0 0,1-1 0,6 5 0,3 1 0,0-1 0,1-1 0,1 0 0,-1-1 0,1-1 0,1 0 0,21 4 0,-32-9 0,0 0 0,0 0 0,0-1 0,0 0 0,0 0 0,0 0 0,0-1 0,0 0 0,-1 0 0,12-4 0,-14 4 0,1-1 0,-1 0 0,0 0 0,0 0 0,0 0 0,0-1 0,0 1 0,0-1 0,-1 0 0,1 1 0,-1-1 0,0 0 0,0-1 0,0 1 0,0 0 0,-1-1 0,1 1 0,1-7 0,-1 2 0,-1-1 0,0 1 0,0 0 0,-1 0 0,0-1 0,-1 1 0,0 0 0,0-1 0,-1 1 0,0 0 0,0 0 0,0 0 0,-1 0 0,-1 1 0,1-1 0,-1 1 0,-1 0 0,-5-8 0,0 0 0,-1 1 0,-1-1 0,-1 2 0,0 0 0,0 0 0,-1 1 0,-22-13 0,27 20 0,0 0 0,-1 1 0,1 0 0,-1 1 0,0 0 0,0 0 0,0 1 0,-1 1 0,1 0 0,-1 0 0,1 1 0,0 0 0,-1 1 0,1 0 0,0 0 0,-19 6 0,24-5 0,-1-1 0,1 1 0,-1 0 0,1 1 0,0-1 0,0 1 0,0 0 0,0 0 0,1 1 0,-1 0 0,1-1 0,0 1 0,0 1 0,0-1 0,0 1 0,1-1 0,0 1 0,0 0 0,0 0 0,1 0 0,0 1 0,0-1 0,0 0 0,0 1 0,1 0 0,0-1 0,0 1 0,0 0 0,1-1 0,0 1 0,1 7 0,0-4 0,1-1 0,0 0 0,1 0 0,0 0 0,0 0 0,1 0 0,0 0 0,0-1 0,1 0 0,0 0 0,0 0 0,1-1 0,-1 1 0,1-1 0,1 0 0,-1-1 0,1 0 0,12 7 0,2 1 0,1-1 0,0-1 0,0-1 0,1-1 0,30 8 0,-26-11 0,52 7 0,-68-12 0,0 0 0,0-1 0,1 0 0,-1-1 0,0-1 0,0 0 0,15-4 0,-21 4 0,0-1 0,-1 0 0,1 1 0,-1-1 0,0-1 0,0 1 0,0-1 0,-1 1 0,1-1 0,-1 0 0,0-1 0,0 1 0,0 0 0,0-1 0,-1 0 0,0 1 0,0-1 0,0 0 0,-1 0 0,1 0 0,0-8 0,1-3 0,-1-1 0,0 0 0,-1 0 0,-1 0 0,-2-24 0,1 32 0,-1 0 0,1 0 0,-1 0 0,-1 1 0,1-1 0,-1 1 0,-1 0 0,0 0 0,0 0 0,0 0 0,-1 1 0,0-1 0,-1 1 0,0 1 0,0-1 0,0 1 0,-1 0 0,0 0 0,0 1 0,0 0 0,-1 0 0,1 1 0,-1-1 0,0 2 0,-1-1 0,1 1 0,-1 1 0,-13-3 0,12 3 0,0 0 0,0 1 0,0 0 0,0 1 0,0 0 0,-1 1 0,1 0 0,0 1 0,0 0 0,-11 3 0,17-4 0,1 1 0,0-1 0,0 0 0,0 1 0,-1-1 0,1 1 0,1 0 0,-1 0 0,0 0 0,0 0 0,1 1 0,-1-1 0,1 1 0,0 0 0,0 0 0,0-1 0,0 1 0,0 0 0,1 1 0,-1-1 0,1 0 0,0 0 0,0 1 0,0-1 0,0 0 0,1 1 0,-1-1 0,1 1 0,0-1 0,0 1 0,0-1 0,0 1 0,2 3 0,0 2 0,0-1 0,1 1 0,1-1 0,-1 1 0,2-1 0,-1 0 0,1-1 0,0 1 0,0-1 0,1 0 0,0 0 0,11 10 0,2-1 0,0-1 0,1 0 0,30 17 0,-37-25 0,0-1 0,0 0 0,1 0 0,-1-2 0,1 1 0,16 1 0,-26-5 0,-1 0 0,1 0 0,0-1 0,1 0 0,-1 0 0,0 0 0,0 0 0,0 0 0,0-1 0,0 0 0,0 0 0,-1 0 0,1 0 0,0 0 0,0-1 0,-1 0 0,1 0 0,-1 0 0,1 0 0,-1 0 0,0-1 0,0 0 0,0 1 0,0-1 0,4-5 0,-6 5 0,1 1 0,-1-1 0,0 0 0,0 1 0,0-1 0,0 0 0,-1 0 0,1 1 0,-1-1 0,1 0 0,-1 0 0,0 0 0,0 0 0,-1 1 0,0-7 0,0 4 0,-1-1 0,0 0 0,0 1 0,-1-1 0,0 1 0,1 0 0,-6-7 0,0 2 0,0 0 0,-1 1 0,0 0 0,0 0 0,-1 1 0,-16-11 0,21 16 0,0 0 0,0 1 0,0 0 0,0 0 0,0 1 0,0-1 0,0 1 0,0 0 0,-1 0 0,1 1 0,-1-1 0,-8 2 0,12-1 0,0 0 0,-1 1 0,1-1 0,0 1 0,-1 0 0,1 0 0,0 0 0,0 0 0,0 0 0,0 0 0,0 0 0,0 1 0,0-1 0,0 1 0,0-1 0,1 1 0,-1 0 0,1-1 0,-1 1 0,1 0 0,0 0 0,-1 0 0,1 1 0,0-1 0,0 0 0,1 0 0,-1 0 0,0 1 0,1-1 0,-1 0 0,1 4 0,0 1 0,0 0 0,0 0 0,1 1 0,0-1 0,0 0 0,1 0 0,0 0 0,0 0 0,1 0 0,0 0 0,0-1 0,0 1 0,9 10 0,1 1 0,1 0 0,0-1 0,23 20 0,-23-24 0,0 0 0,2-1 0,0-1 0,0 0 0,30 14 0,-42-23 0,1 0 0,-1 0 0,1-1 0,-1 0 0,1 0 0,0 0 0,0-1 0,-1 1 0,1-1 0,0 0 0,0 0 0,7-2 0,-9 1 0,0 0 0,0-1 0,0 1 0,0-1 0,0 1 0,0-1 0,0 0 0,0 0 0,-1-1 0,1 1 0,-1 0 0,1-1 0,-1 0 0,0 1 0,0-1 0,0 0 0,-1 0 0,1 0 0,1-5 0,0 1 0,-1 0 0,-1 0 0,1 0 0,-1 0 0,-1 0 0,1 0 0,-1 0 0,0 0 0,-1 0 0,0 0 0,0 0 0,0 0 0,-1 0 0,0 0 0,0 1 0,-1-1 0,0 1 0,-7-12 0,2 4 0,0 0 0,-1 1 0,-1 0 0,-1 1 0,1 0 0,-2 1 0,-17-14 0,20 19 0,0 0 0,0 1 0,0 0 0,-1 0 0,0 1 0,0 1 0,-15-5 0,22 8 0,0-1 0,1 0 0,-1 1 0,0-1 0,1 1 0,-1 0 0,0 0 0,0 0 0,1 0 0,-1 0 0,0 1 0,1-1 0,-1 1 0,0-1 0,1 1 0,-1 0 0,1 0 0,-1 1 0,1-1 0,0 0 0,-1 1 0,1-1 0,0 1 0,0 0 0,0 0 0,0 0 0,0 0 0,1 0 0,-1 0 0,0 0 0,1 1 0,0-1 0,-2 4 0,2-3 0,1 0 0,-1 0 0,1 0 0,-1 1 0,1-1 0,0 0 0,0 1 0,0-1 0,1 0 0,-1 0 0,1 0 0,0 1 0,0-1 0,0 0 0,0 0 0,1 0 0,-1 0 0,1-1 0,-1 1 0,1 0 0,0-1 0,4 4 0,5 7 0,1-1 0,0-1 0,16 12 0,-20-18 0,14 13 0,0-2 0,50 26 0,-60-37 0,-1 0 0,1 0 0,0-1 0,0 0 0,0-1 0,1-1 0,-1 0 0,25 0 0,-34-2 0,0 0 0,0 0 0,0 0 0,0-1 0,-1 1 0,1-1 0,0 0 0,0 0 0,0 0 0,-1 0 0,1 0 0,-1-1 0,1 1 0,-1-1 0,1 1 0,-1-1 0,0 0 0,0 0 0,0 0 0,3-5 0,-2 3 0,-1 0 0,0-1 0,0 1 0,-1-1 0,1 0 0,-1 1 0,0-1 0,0 0 0,-1 0 0,1 1 0,-2-9 0,0-4 0,-1 0 0,-1-1 0,0 1 0,-1 0 0,-12-30 0,6 24 0,-1 1 0,-1-1 0,-26-35 0,34 51 0,-2 1 0,1-1 0,0 1 0,-1 0 0,0 0 0,-1 0 0,1 1 0,-1 0 0,0 1 0,-1-1 0,1 1 0,-1 1 0,1-1 0,-16-4 0,20 8 0,1 0 0,0 0 0,-1 0 0,1 0 0,0 0 0,-1 0 0,1 0 0,0 1 0,-1-1 0,1 1 0,0 0 0,0-1 0,-1 1 0,1 0 0,0 1 0,0-1 0,0 0 0,0 0 0,0 1 0,1-1 0,-1 1 0,0 0 0,1 0 0,-1-1 0,1 1 0,-1 0 0,1 0 0,0 0 0,0 0 0,0 1 0,0-1 0,-1 3 0,1 1 0,-1-1 0,1 1 0,0 0 0,0 0 0,0 0 0,1 0 0,0 0 0,0-1 0,0 1 0,1 0 0,0 0 0,2 7 0,2-2 0,0 1 0,0-1 0,1-1 0,0 1 0,1-1 0,1 0 0,-1 0 0,11 9 0,4 3 0,50 38 0,-69-58 0,0 0 0,0 0 0,1 1 0,-1-2 0,0 1 0,1 0 0,-1-1 0,1 0 0,0 0 0,-1 0 0,1 0 0,0 0 0,0-1 0,5 1 0,-8-1 0,0-1 0,1 1 0,-1 0 0,0-1 0,0 1 0,0 0 0,0-1 0,0 0 0,0 1 0,0-1 0,0 1 0,0-1 0,0 0 0,0 0 0,0 0 0,0 0 0,-1 1 0,2-3 0,-1 1 0,0-1 0,0 1 0,0-1 0,0 1 0,0-1 0,-1 1 0,1-1 0,-1 0 0,0 1 0,0-1 0,0-3 0,-1-1 0,0 1 0,0 0 0,0-1 0,-1 1 0,0 0 0,-1 0 0,1 0 0,-1 0 0,0 0 0,-1 1 0,1-1 0,-1 1 0,0 0 0,-7-6 0,3 3 0,0 0 0,0 0 0,-1 1 0,0 1 0,-1 0 0,0 0 0,-14-6 0,22 10 0,-1 1 0,0 1 0,1-1 0,-1 0 0,0 0 0,0 1 0,0 0 0,1-1 0,-1 1 0,-5 1 0,7-1 0,0 0 0,0 0 0,-1 1 0,1-1 0,0 1 0,0-1 0,0 1 0,0-1 0,0 1 0,0-1 0,0 1 0,0 0 0,0 0 0,0-1 0,1 1 0,-1 0 0,0 0 0,-1 2 0,2-1 0,-1 0 0,0 0 0,1 1 0,-1-1 0,1 0 0,0 1 0,0-1 0,0 0 0,0 0 0,0 1 0,1-1 0,-1 0 0,1 1 0,-1-1 0,1 0 0,0 0 0,0 0 0,0 0 0,0 0 0,0 0 0,0 0 0,1 0 0,-1 0 0,3 2 0,5 6 0,0-1 0,0 0 0,1 0 0,0-1 0,20 12 0,-23-16 0,0 0 0,0 0 0,0-1 0,0-1 0,1 1 0,-1-1 0,1 0 0,-1 0 0,1-1 0,14 0 0,-20-1 0,1 0 0,-1 0 0,1 0 0,-1-1 0,0 1 0,1-1 0,-1 0 0,0 1 0,0-1 0,1 0 0,-1 0 0,0 0 0,0-1 0,2-1 0,-3 2 0,0 0 0,0 0 0,0 0 0,-1 0 0,1 0 0,0 0 0,-1 0 0,1-1 0,-1 1 0,1 0 0,-1-1 0,1 1 0,-1 0 0,0-1 0,0 1 0,0 0 0,0-1 0,0-1 0,-1-2 0,0 0 0,0 0 0,0 0 0,-1 0 0,0 1 0,0-1 0,0 1 0,-1-1 0,0 1 0,1 0 0,-8-7 0,-1-3 0,-2 1 0,0 0 0,-21-15 0,30 25 0,-1 0 0,1 0 0,-1 0 0,0 1 0,0 0 0,0 0 0,-7-2 0,10 4 0,0 0 0,-1-1 0,1 1 0,0 0 0,0 0 0,-1 0 0,1 0 0,0 1 0,0-1 0,0 1 0,0-1 0,-1 1 0,1 0 0,0 0 0,0 0 0,0 0 0,0 0 0,-2 2 0,3-2 0,-1 1 0,0-1 0,1 1 0,-1-1 0,1 1 0,-1 0 0,1 0 0,0 0 0,0 0 0,0 0 0,0 0 0,0 0 0,0 0 0,1 0 0,-1 0 0,1 0 0,-1 1 0,1-1 0,0 0 0,0 0 0,0 4 0,1-1 0,0 0 0,0 0 0,0-1 0,1 1 0,-1-1 0,1 1 0,0-1 0,0 0 0,1 1 0,3 4 0,-2-4 0,0-1 0,0 1 0,0 0 0,1-1 0,-1 0 0,1 0 0,0-1 0,6 4 0,-8-5 0,-1-1 0,1 0 0,0 0 0,-1 0 0,1 0 0,0 0 0,0 0 0,0-1 0,0 1 0,0-1 0,0 0 0,0 0 0,-1 0 0,1 0 0,0 0 0,4-2 0,-5 1 0,0 0 0,0 0 0,0 0 0,0 0 0,0 0 0,0 0 0,0-1 0,-1 1 0,1-1 0,-1 0 0,1 1 0,-1-1 0,1 0 0,-1 0 0,0 0 0,0 0 0,0 0 0,0 0 0,0 0 0,-1 0 0,1 0 0,-1 0 0,1-1 0,-1 1 0,0 0 0,1 0 0,-1-1 0,-1-3 0,1-2 0,-1 0 0,0 1 0,0-1 0,-1 1 0,0-1 0,-1 1 0,-3-9 0,0 3 0,-1 0 0,-1 1 0,0 0 0,0 1 0,-16-17 0,20 24 0,0 0 0,0 0 0,0 0 0,0 1 0,-1 0 0,0 0 0,0 0 0,0 0 0,0 1 0,0 0 0,0 0 0,-1 0 0,1 0 0,0 1 0,-1 0 0,-10 0 0,14 1 0,-1 0 0,1 1 0,-1-1 0,1 1 0,-1 0 0,1 0 0,-1 0 0,1 0 0,0 0 0,0 0 0,-1 1 0,1-1 0,0 1 0,0 0 0,0-1 0,1 1 0,-1 0 0,0 0 0,1 0 0,-1 0 0,1 0 0,0 1 0,-1-1 0,1 0 0,0 1 0,0-1 0,1 1 0,-1-1 0,0 1 0,1-1 0,0 1 0,-1-1 0,1 5 0,0 2 0,-1 0 0,2-1 0,-1 1 0,1 0 0,0 0 0,1 0 0,0 0 0,4 11 0,0-9 0,-1-1 0,1 0 0,1 0 0,0 0 0,0-1 0,1 0 0,13 11 0,-18-17 0,1 0 0,0 0 0,-1-1 0,1 1 0,0-1 0,0 0 0,1 0 0,-1 0 0,9 2 0,-11-4 0,0 0 0,0 1 0,1-1 0,-1 0 0,0-1 0,0 1 0,0 0 0,0-1 0,0 1 0,0-1 0,0 1 0,0-1 0,0 0 0,0 0 0,0 0 0,0 0 0,-1 0 0,1 0 0,0-1 0,-1 1 0,1 0 0,1-3 0,-1 1 0,1 1 0,-1-1 0,0 0 0,0-1 0,-1 1 0,1 0 0,-1 0 0,1-1 0,-1 1 0,0-1 0,0 1 0,-1-1 0,1 1 0,-1-1 0,1-4 0,-2 1 0,1 0 0,-1 0 0,0 1 0,-1-1 0,1 0 0,-1 0 0,-5-10 0,3 8 0,0 1 0,-1 0 0,0 0 0,0 0 0,-1 0 0,0 1 0,0 0 0,-1 0 0,1 1 0,-2 0 0,1 0 0,-9-5 0,13 9 0,1 1 0,-1-1 0,0 1 0,0 0 0,0 0 0,0 0 0,-1 0 0,1 0 0,0 1 0,0 0 0,0-1 0,-1 1 0,1 1 0,0-1 0,0 0 0,-1 1 0,1-1 0,0 1 0,0 0 0,-4 2 0,3-1 0,0 1 0,0-1 0,0 1 0,1 0 0,-1 1 0,1-1 0,0 1 0,0-1 0,0 1 0,0 0 0,1 0 0,-4 7 0,1 0 0,0 1 0,1-1 0,0 1 0,1 0 0,0 0 0,1 1 0,1-1 0,0 0 0,0 1 0,2 12 0,1-16 0,0 1 0,0-1 0,1 0 0,1 0 0,-1 0 0,1 0 0,1 0 0,0-1 0,0 0 0,1 0 0,0 0 0,0-1 0,0 0 0,15 12 0,-16-14 0,-1-1 0,1-1 0,1 1 0,-1-1 0,0 0 0,1 0 0,0 0 0,0-1 0,0 0 0,0 0 0,0 0 0,0-1 0,0 0 0,0 0 0,0-1 0,1 1 0,-1-1 0,0-1 0,1 1 0,-1-1 0,0 0 0,0-1 0,10-3 0,-11 3 0,0-1 0,0-1 0,0 1 0,0-1 0,-1 0 0,0 0 0,1 0 0,-1 0 0,-1-1 0,1 1 0,-1-1 0,0 0 0,0 0 0,0-1 0,-1 1 0,0-1 0,0 1 0,0-1 0,0 1 0,0-8 0,0 3 0,-1-1 0,0 0 0,0 0 0,-1 0 0,0 0 0,-1 0 0,-1 0 0,0 0 0,0 0 0,-4-11 0,0 10 0,0 0 0,0 1 0,-1 0 0,-1 0 0,0 1 0,0-1 0,-1 2 0,0-1 0,-1 2 0,0-1 0,0 1 0,-21-12 0,27 18 0,0-1 0,-1 1 0,1 0 0,-1 0 0,1 0 0,-1 0 0,0 1 0,1 0 0,-1 0 0,-9 0 0,11 1 0,1 0 0,0 0 0,0 1 0,-1-1 0,1 1 0,0 0 0,0 0 0,0-1 0,0 1 0,0 1 0,0-1 0,0 0 0,0 0 0,0 1 0,1-1 0,-1 1 0,0-1 0,1 1 0,-1 0 0,1 0 0,0 0 0,0 0 0,0 0 0,-2 3 0,0 2 0,1 0 0,0 1 0,0-1 0,1 0 0,0 1 0,0-1 0,1 1 0,-1-1 0,2 1 0,-1-1 0,1 0 0,0 1 0,1-1 0,0 0 0,0 1 0,0-1 0,1 0 0,0-1 0,1 1 0,-1 0 0,8 9 0,-6-8 0,1 0 0,0 0 0,1-1 0,-1 1 0,1-1 0,1-1 0,-1 1 0,1-1 0,1-1 0,-1 1 0,1-2 0,-1 1 0,1-1 0,1 0 0,16 4 0,-24-7 0,1-1 0,0 1 0,0-1 0,-1 0 0,1 1 0,0-1 0,0-1 0,0 1 0,-1 0 0,1-1 0,0 1 0,0-1 0,-1 0 0,1 0 0,0 0 0,-1 0 0,1 0 0,2-3 0,-3 3 0,-1-1 0,1 0 0,-1 1 0,0-1 0,1 0 0,-1 0 0,0 0 0,0 0 0,0 0 0,0 0 0,-1-1 0,1 1 0,0 0 0,-1 0 0,0-1 0,1 1 0,-1-4 0,0 0 0,-1 0 0,0-1 0,0 1 0,0 0 0,0 0 0,-1 1 0,0-1 0,-1 0 0,1 0 0,-1 1 0,0 0 0,0-1 0,-1 1 0,1 0 0,-7-5 0,8 7 0,-1 1 0,0 0 0,-1-1 0,1 1 0,0 1 0,0-1 0,-1 0 0,1 1 0,-1 0 0,1 0 0,-1 0 0,-5-1 0,8 2 0,0 0 0,0 0 0,1 0 0,-1 0 0,0 0 0,0 0 0,1 0 0,-1 0 0,0 0 0,0 1 0,1-1 0,-1 0 0,0 1 0,1-1 0,-1 0 0,0 1 0,1-1 0,-1 1 0,0-1 0,1 1 0,-1-1 0,1 1 0,-2 1 0,2-1 0,-1 1 0,1-1 0,0 1 0,-1-1 0,1 1 0,0 0 0,0-1 0,0 1 0,0-1 0,0 1 0,0 0 0,1-1 0,-1 1 0,0-1 0,1 1 0,1 2 0,1 4 0,1 0 0,1 0 0,-1 0 0,1 0 0,1-1 0,-1 0 0,1 0 0,1 0 0,-1-1 0,10 7 0,-5-3 0,1-2 0,0 1 0,1-2 0,0 1 0,22 7 0,-30-13 0,1 0 0,-1-1 0,1 0 0,0 0 0,-1 0 0,1-1 0,0 0 0,-1 0 0,1 0 0,6-2 0,-10 2 0,-1 0 0,1-1 0,0 1 0,0-1 0,-1 0 0,1 1 0,-1-1 0,1 0 0,0 0 0,-1 0 0,0 0 0,1 0 0,-1 0 0,0-1 0,1 1 0,-1 0 0,0-1 0,0 1 0,0-1 0,0 1 0,0-1 0,-1 1 0,1-1 0,0 0 0,-1 1 0,1-1 0,-1 0 0,0 0 0,1 1 0,-1-1 0,0 0 0,0 0 0,0 1 0,0-1 0,0 0 0,-1-3 0,-2-5 0,1 1 0,-2-1 0,1 1 0,-1-1 0,-1 1 0,0 0 0,0 1 0,-7-10 0,-3-3 0,-1 2 0,-22-22 0,30 34 0,0-1 0,-1 2 0,0-1 0,-18-9 0,24 15 0,1-1 0,-1 1 0,1 0 0,-1 1 0,0-1 0,1 0 0,-1 1 0,0 0 0,0-1 0,1 1 0,-4 0 0,4 1 0,1-1 0,0 0 0,-1 1 0,1-1 0,-1 1 0,1 0 0,0-1 0,0 1 0,-1 0 0,1 0 0,0 0 0,0 0 0,0 0 0,0 0 0,0 0 0,0 0 0,0 0 0,0 0 0,0 1 0,1-1 0,-2 3 0,1-1 0,-1 1 0,2-1 0,-1 1 0,0-1 0,1 1 0,0-1 0,-1 1 0,1-1 0,1 1 0,-1 0 0,0-1 0,1 1 0,0-1 0,0 0 0,0 1 0,0-1 0,1 1 0,-1-1 0,1 0 0,0 0 0,0 0 0,0 0 0,2 3 0,2 0 0,-1 1 0,1-1 0,0 0 0,1 0 0,-1-1 0,1 1 0,0-1 0,13 6 0,-15-9 0,0 0 0,0 0 0,0-1 0,1 1 0,-1-1 0,1 0 0,-1 0 0,1-1 0,-1 0 0,1 0 0,-1 0 0,1 0 0,-1-1 0,7-2 0,-10 3 0,0-1 0,0 0 0,0 0 0,0 0 0,0 0 0,0 0 0,0-1 0,0 1 0,0-1 0,0 1 0,-1-1 0,1 0 0,-1 1 0,1-1 0,-1 0 0,0 0 0,0 0 0,1 0 0,-1 0 0,-1-1 0,1 1 0,0 0 0,0 0 0,-1-1 0,0 1 0,1 0 0,-1 0 0,0-1 0,0 1 0,0 0 0,0-1 0,-1 1 0,1 0 0,-1-1 0,1 1 0,-2-3 0,0-1 0,-1-1 0,1 0 0,-2 1 0,1 0 0,-1 0 0,0 0 0,0 0 0,0 1 0,-1-1 0,0 1 0,0 0 0,0 1 0,-1-1 0,1 1 0,-9-5 0,11 7 0,-1 0 0,1-1 0,-1 1 0,0 1 0,0-1 0,0 1 0,0-1 0,0 1 0,0 0 0,0 0 0,0 1 0,0-1 0,-1 1 0,1 0 0,0 0 0,0 0 0,0 1 0,-1 0 0,1-1 0,0 1 0,0 1 0,0-1 0,0 1 0,0-1 0,1 1 0,-7 4 0,7-3 0,1-1 0,-1 1 0,1 0 0,-1 0 0,1 0 0,0 1 0,0-1 0,1 0 0,-1 1 0,1-1 0,-1 1 0,1 0 0,0-1 0,0 1 0,1 0 0,-1 0 0,1 0 0,0-1 0,0 1 0,0 0 0,0 0 0,1 0 0,0-1 0,1 5 0,1 6 0,2 0 0,0 0 0,0-1 0,1 0 0,8 13 0,-3-7 0,0-1 0,2-1 0,15 18 0,-23-29 0,0-1 0,0 0 0,0 0 0,1-1 0,0 0 0,0 0 0,0 0 0,0-1 0,0 1 0,1-1 0,0-1 0,13 4 0,-19-5 0,1-1 0,-1 0 0,1 0 0,-1 1 0,1-1 0,-1 0 0,1 0 0,-1 0 0,1 0 0,-1-1 0,1 1 0,-1 0 0,1-1 0,-1 1 0,0-1 0,1 1 0,-1-1 0,0 1 0,3-3 0,-4 3 0,1-1 0,0 0 0,-1 0 0,0 0 0,1 0 0,-1 0 0,0 0 0,1 0 0,-1 0 0,0 0 0,0 0 0,0 0 0,0 0 0,0 0 0,0 0 0,0 0 0,0 0 0,0 0 0,0 0 0,0 0 0,-1-1 0,-1-3 0,-1 0 0,1 0 0,0 0 0,-1 0 0,0 1 0,0-1 0,-1 1 0,1 0 0,-8-7 0,3 5 0,0 0 0,-1 1 0,0 0 0,0 0 0,0 1 0,0 0 0,0 1 0,-1 0 0,-14-3 0,20 5 0,0 1 0,1-1 0,-1 1 0,0-1 0,0 1 0,0 1 0,0-1 0,0 0 0,1 1 0,-1 0 0,0 0 0,0 0 0,1 0 0,-1 1 0,1-1 0,-1 1 0,1 0 0,0 0 0,-1 0 0,1 1 0,0-1 0,0 1 0,1-1 0,-1 1 0,0 0 0,1 0 0,-2 4 0,2-5 0,1 0 0,0 0 0,0 0 0,1 0 0,-1 0 0,0 0 0,1 0 0,-1 0 0,1 1 0,0-1 0,0 0 0,-1 0 0,2 0 0,-1 1 0,0-1 0,0 0 0,1 0 0,-1 0 0,2 4 0,0-2 0,0 0 0,0-1 0,0 1 0,1-1 0,-1 0 0,1 1 0,0-1 0,0 0 0,6 4 0,2 1 0,0-1 0,0-1 0,1 0 0,-1 0 0,24 6 0,-30-10 0,0-1 0,0 0 0,0 0 0,1 0 0,-1-1 0,1 0 0,-1 0 0,0 0 0,1 0 0,-1-1 0,9-2 0,-12 2 0,0 0 0,0 0 0,-1 1 0,1-1 0,0-1 0,-1 1 0,1 0 0,-1 0 0,1-1 0,-1 1 0,0 0 0,0-1 0,1 0 0,-1 1 0,0-1 0,0 0 0,0 1 0,-1-1 0,1 0 0,0 0 0,-1 0 0,1 0 0,-1 1 0,0-1 0,1 0 0,-1 0 0,0 0 0,0 0 0,0 0 0,-1 0 0,1 0 0,0 0 0,-1 0 0,1 0 0,-2-2 0,-4-15 0,-1 1 0,-1 0 0,0 0 0,-1 1 0,-1 1 0,-1-1 0,-1 2 0,0-1 0,0 2 0,-2-1 0,0 2 0,-22-18 0,30 27 0,-1 0 0,1 1 0,-1-1 0,0 1 0,1 0 0,-1 1 0,-1 0 0,1 0 0,0 1 0,0-1 0,-9 1 0,14 1 0,0 0 0,0 0 0,0 0 0,-1 0 0,1 1 0,0-1 0,0 1 0,0 0 0,0-1 0,0 1 0,0 0 0,0 0 0,1 0 0,-1 0 0,0 1 0,0-1 0,-1 2 0,1 0 0,1-1 0,-1 0 0,1 0 0,0 1 0,0-1 0,0 1 0,0-1 0,1 1 0,-1-1 0,1 1 0,-1 0 0,1-1 0,0 1 0,0-1 0,0 1 0,0 0 0,2 4 0,0 4 0,1-1 0,0 1 0,1-1 0,0 0 0,1 0 0,0 0 0,1 0 0,0-1 0,0 0 0,1 0 0,0-1 0,14 13 0,-8-8 0,1-1 0,0-1 0,1 0 0,0-1 0,0-1 0,1 0 0,21 8 0,-29-15 0,-1 1 0,1-1 0,0 0 0,0-1 0,0 0 0,0 0 0,0-1 0,1 0 0,-1 0 0,9-2 0,-14 2 0,0-1 0,0 0 0,0 1 0,-1-1 0,1-1 0,0 1 0,0 0 0,-1-1 0,1 1 0,-1-1 0,1 0 0,-1 0 0,1 0 0,-1 0 0,0 0 0,0-1 0,0 1 0,-1 0 0,1-1 0,0 0 0,-1 1 0,0-1 0,1 0 0,-1 0 0,0 0 0,-1 0 0,1 1 0,0-1 0,-1-6 0,0 2 0,0 0 0,-1 0 0,0 0 0,0 1 0,-1-1 0,0 0 0,0 1 0,-1-1 0,1 1 0,-1 0 0,-1 0 0,1 0 0,-1 0 0,0 1 0,0-1 0,-7-5 0,-10-11 0,-1 1 0,-29-22 0,25 22 0,-1 2 0,-47-26 0,64 40 0,0 0 0,-1 0 0,0 1 0,0 1 0,0 0 0,0 0 0,0 1 0,-1 0 0,1 1 0,-1 0 0,-11 1 0,20 1 0,1-1 0,-1 1 0,0-1 0,0 1 0,1 0 0,-1 0 0,0 0 0,1 0 0,-1 1 0,1-1 0,0 1 0,-1-1 0,1 1 0,0 0 0,0 0 0,0 0 0,-3 4 0,2-2 0,1 0 0,0 0 0,0 1 0,0-1 0,0 0 0,1 1 0,0-1 0,0 1 0,0 0 0,0 4 0,0 2 0,1-1 0,1 1 0,0-1 0,0 1 0,1-1 0,0 0 0,0 0 0,8 19 0,-3-18 0,0 1 0,0-1 0,1 0 0,1 0 0,0-1 0,0 0 0,1-1 0,0 0 0,0 0 0,1-1 0,0-1 0,1 1 0,0-2 0,0 0 0,0 0 0,1-1 0,24 6 0,-33-11 0,0 1 0,-1-1 0,1 0 0,0 0 0,0 0 0,0 0 0,0-1 0,0 1 0,0-1 0,0 0 0,0 0 0,0-1 0,-1 1 0,1-1 0,-1 0 0,1 0 0,-1 0 0,0 0 0,1 0 0,-1-1 0,0 0 0,-1 0 0,4-3 0,-3 2 0,0-1 0,0 1 0,-1-1 0,1 0 0,-1 0 0,0 0 0,-1 0 0,1 0 0,-1-1 0,0 1 0,0 0 0,-1-1 0,1 1 0,-1 0 0,-1-1 0,0-9 0,-2 2 0,-1 0 0,0-1 0,0 2 0,-1-1 0,-1 0 0,0 1 0,-1 0 0,0 1 0,-1-1 0,0 2 0,-1-1 0,0 1 0,0 0 0,-1 1 0,-1 0 0,1 0 0,-2 1 0,1 1 0,-1 0 0,0 1 0,0 0 0,-1 0 0,1 2 0,-1-1 0,-1 2 0,-17-4 0,26 7 0,0-1 0,0 1 0,0 0 0,-1 1 0,1-1 0,0 1 0,0 0 0,0 0 0,0 1 0,0-1 0,0 1 0,1 0 0,-1 1 0,1-1 0,-1 1 0,1 0 0,0 0 0,0 0 0,0 0 0,0 1 0,0 0 0,1 0 0,0 0 0,0 0 0,0 0 0,0 0 0,1 1 0,-1 0 0,1-1 0,-1 6 0,0-1 0,0 0 0,1 1 0,0-1 0,0 1 0,1-1 0,1 1 0,-1-1 0,2 1 0,-1 0 0,1-1 0,1 1 0,0-1 0,0 0 0,1 1 0,6 14 0,-2-10 0,1-1 0,0 0 0,1 0 0,0 0 0,1-2 0,0 1 0,18 14 0,-20-19 0,0 0 0,1-1 0,0 0 0,0-1 0,1 0 0,-1 0 0,1-1 0,0 0 0,0-1 0,0 0 0,19 3 0,-26-5 0,0-1 0,0 1 0,-1-1 0,1 0 0,0 0 0,0 0 0,0 0 0,0-1 0,0 1 0,0-1 0,0 0 0,0 1 0,-1-1 0,1 0 0,0-1 0,-1 1 0,1-1 0,0 1 0,-1-1 0,0 0 0,1 1 0,-1-1 0,0 0 0,0-1 0,0 1 0,0 0 0,-1-1 0,1 1 0,-1-1 0,1 1 0,-1-1 0,0 0 0,0 1 0,2-7 0,-2 1 0,0-1 0,-1 0 0,1 1 0,-2-1 0,1 0 0,-1 1 0,0-1 0,-1 1 0,0-1 0,-6-13 0,1 4 0,-1 1 0,0 1 0,-2 0 0,0 0 0,0 0 0,-2 1 0,0 1 0,0 0 0,-2 1 0,1 0 0,-2 1 0,0 1 0,0 0 0,-1 1 0,0 0 0,-1 2 0,-23-10 0,36 16 0,0 1 0,-1-1 0,1 1 0,-1 0 0,0 0 0,1 0 0,-1 1 0,0 0 0,1-1 0,-1 2 0,0-1 0,1 0 0,-1 1 0,1 0 0,-1 0 0,1 1 0,-1-1 0,1 1 0,-1 0 0,1 0 0,0 0 0,0 1 0,0-1 0,1 1 0,-1 0 0,0 0 0,1 0 0,0 1 0,0-1 0,0 1 0,0 0 0,-2 5 0,0-1 0,1 1 0,0 0 0,0 0 0,1 1 0,0-1 0,1 1 0,0 0 0,1-1 0,-1 1 0,2 0 0,0 0 0,0 0 0,1 0 0,0-1 0,0 1 0,1 0 0,1-1 0,-1 1 0,2-1 0,-1 0 0,9 16 0,-6-14 0,1 0 0,0-1 0,1 0 0,0 0 0,0 0 0,1-1 0,0-1 0,1 1 0,0-1 0,0-1 0,1 0 0,0-1 0,0 0 0,0 0 0,1-1 0,17 5 0,-26-9 0,1 0 0,-1 0 0,0 0 0,0-1 0,0 1 0,1-1 0,-1 0 0,0 0 0,0 0 0,1 0 0,-1-1 0,0 1 0,0-1 0,0 0 0,0 0 0,0 0 0,0 0 0,0-1 0,0 1 0,0-1 0,0 0 0,0 0 0,-1 0 0,1 0 0,-1 0 0,3-4 0,-2 3 0,-1-1 0,0 0 0,0 0 0,0 0 0,-1 0 0,0-1 0,1 1 0,-2 0 0,1-1 0,0 1 0,-1-1 0,0 1 0,0-1 0,0 1 0,0-1 0,-1 1 0,0 0 0,-2-9 0,-2-2 0,-1-1 0,-1 1 0,-1 0 0,0 0 0,0 1 0,-2 0 0,0 1 0,0 0 0,-17-16 0,7 9 0,-1 2 0,-1 0 0,-1 1 0,-44-25 0,57 37 0,-1 0 0,0 1 0,0 0 0,-1 1 0,1 0 0,0 1 0,-1 0 0,0 1 0,1 0 0,-1 1 0,0 0 0,0 1 0,-21 4 0,24-3 0,1 0 0,-1 1 0,1 0 0,-1 0 0,1 1 0,0 0 0,0 0 0,1 1 0,-1 0 0,1 1 0,0-1 0,0 1 0,1 1 0,0-1 0,0 1 0,0 0 0,1 0 0,-7 14 0,9-15 0,1 0 0,-1 1 0,2-1 0,-1 0 0,1 1 0,0-1 0,0 1 0,1-1 0,-1 1 0,1-1 0,1 1 0,0 0 0,1 8 0,1-4 0,0-1 0,1 0 0,0 0 0,0 0 0,1 0 0,0-1 0,1 1 0,7 8 0,-6-9 0,0-1 0,0 0 0,0-1 0,1 0 0,1 0 0,-1-1 0,1 0 0,11 6 0,-14-9 0,0-1 0,0 1 0,0-1 0,0 0 0,0-1 0,0 1 0,1-1 0,-1 0 0,0-1 0,1 0 0,-1 0 0,0 0 0,12-2 0,-14 0 0,1 1 0,-1-1 0,0 1 0,0-1 0,0 0 0,0-1 0,0 1 0,0-1 0,0 0 0,-1 1 0,1-2 0,-1 1 0,0 0 0,0-1 0,0 1 0,0-1 0,-1 0 0,0 0 0,1 0 0,-1 0 0,-1 0 0,1-1 0,-1 1 0,1-1 0,-1 1 0,0-9 0,1 4 0,-2-1 0,1 0 0,-1 1 0,-1-1 0,0 0 0,0 1 0,-1-1 0,0 1 0,-1-1 0,0 1 0,-8-18 0,3 13 0,-1 0 0,0 0 0,-21-24 0,27 34 0,-1 0 0,1 1 0,-1-1 0,1 1 0,-1 0 0,0 0 0,0 0 0,-1 1 0,1 0 0,0-1 0,-1 1 0,1 1 0,-1-1 0,0 1 0,0 0 0,0 0 0,-8-1 0,11 3 0,-1-1 0,1 0 0,-1 1 0,1-1 0,-1 1 0,1 0 0,-1 0 0,1 0 0,0 0 0,-1 0 0,1 1 0,0-1 0,0 1 0,0-1 0,0 1 0,0 0 0,-2 3 0,1-1 0,0 0 0,0 1 0,1-1 0,-1 1 0,1-1 0,0 1 0,1 0 0,-2 7 0,0 0 0,1 1 0,1-1 0,0 1 0,1-1 0,1 1 0,2 19 0,-1-24 0,0 1 0,0-1 0,1 0 0,0 1 0,1-1 0,0-1 0,0 1 0,1 0 0,0-1 0,0 0 0,1 0 0,-1-1 0,1 1 0,1-1 0,12 9 0,-16-13 0,1 1 0,-1-1 0,1 0 0,0-1 0,0 1 0,0 0 0,0-1 0,1 0 0,-1 0 0,0-1 0,0 1 0,1-1 0,-1 1 0,0-1 0,1-1 0,-1 1 0,0-1 0,0 1 0,1-1 0,-1-1 0,0 1 0,0 0 0,0-1 0,0 0 0,0 0 0,-1 0 0,1 0 0,-1-1 0,1 0 0,-1 1 0,0-1 0,0 0 0,4-5 0,-3 4 0,-1-1 0,1 0 0,-1 0 0,0 0 0,-1 0 0,1 0 0,-1-1 0,0 1 0,0-1 0,-1 0 0,1 1 0,-1-1 0,-1 0 0,1 0 0,-1 0 0,0 0 0,0 1 0,0-1 0,-3-8 0,2 7 0,-1 0 0,0-1 0,0 1 0,-1 0 0,0 1 0,0-1 0,0 0 0,-1 1 0,0 0 0,-1 0 0,1 0 0,-1 0 0,0 1 0,-10-9 0,14 14 0,0-1 0,0 0 0,0 0 0,0 1 0,0-1 0,0 0 0,0 1 0,0-1 0,0 1 0,0 0 0,0-1 0,0 1 0,-1 0 0,1-1 0,0 1 0,0 0 0,0 0 0,0 0 0,-1 0 0,1 0 0,0 1 0,0-1 0,0 0 0,0 0 0,-2 1 0,1 0 0,1 0 0,-1 1 0,1-1 0,0 0 0,-1 1 0,1-1 0,0 1 0,0 0 0,0-1 0,0 1 0,0 0 0,0-1 0,-1 5 0,-2 5 0,1 1 0,1 0 0,-3 21 0,5-33 0,-1 27-114,1 0 1,1 1-1,1-1 0,2 0 0,0 0 1,2-1-1,1 1 0,1-1 0,1 0 1,2-1-1,17 32 0,9 10-6712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0:19.221"/>
    </inkml:context>
    <inkml:brush xml:id="br0">
      <inkml:brushProperty name="width" value="0.05" units="cm"/>
      <inkml:brushProperty name="height" value="0.05" units="cm"/>
      <inkml:brushProperty name="color" value="#FFFFFF"/>
    </inkml:brush>
  </inkml:definitions>
  <inkml:trace contextRef="#ctx0" brushRef="#br0">382 746 24575,'1'1'0,"-1"0"0,0-1 0,0 1 0,1 0 0,-1 0 0,0 0 0,1 0 0,-1-1 0,1 1 0,-1 0 0,1 0 0,-1-1 0,1 1 0,-1 0 0,1-1 0,0 1 0,-1 0 0,1-1 0,0 1 0,0-1 0,-1 1 0,1-1 0,0 0 0,0 1 0,0-1 0,0 0 0,0 0 0,-1 1 0,1-1 0,0 0 0,0 0 0,0 0 0,0 0 0,1 0 0,1 0 0,0 0 0,1 0 0,-1 0 0,0-1 0,1 1 0,-1-1 0,0 0 0,6-2 0,0-2 0,1-2 0,-1 1 0,0-1 0,-1 0 0,0-1 0,0 0 0,0-1 0,-1 1 0,-1-1 0,9-15 0,-14 23 0,0 0 0,0-1 0,-1 0 0,1 1 0,0-1 0,-1 1 0,1-1 0,-1 0 0,0 1 0,1-1 0,-1 0 0,0 1 0,0-1 0,0 0 0,0 1 0,0-1 0,-1 0 0,1 1 0,0-1 0,-1 0 0,1 1 0,-1-1 0,0 0 0,1 1 0,-1-1 0,0 1 0,-2-2 0,2 1 0,-1 1 0,0-1 0,0 1 0,0 0 0,1 0 0,-1 0 0,-1 0 0,1 0 0,0 1 0,0-1 0,0 0 0,0 1 0,0 0 0,-1-1 0,1 1 0,0 0 0,0 0 0,-1 1 0,1-1 0,0 0 0,-4 2 0,-3 0 0,0 2 0,-1 0 0,2 0 0,-1 0 0,0 1 0,1 0 0,0 1 0,0 0 0,1 0 0,-1 1 0,-11 14 0,-3 6 0,0 0 0,-16 32 0,28-44 0,0 2 0,2-1 0,-13 32 0,20-44 0,0 1 0,0-1 0,0 1 0,0-1 0,1 1 0,0-1 0,0 1 0,0-1 0,1 8 0,0-10 0,-1 0 0,1 0 0,0 1 0,0-1 0,0 0 0,0 0 0,0 0 0,0-1 0,1 1 0,-1 0 0,0 0 0,1-1 0,0 1 0,-1-1 0,1 1 0,0-1 0,0 0 0,0 1 0,0-1 0,2 1 0,0-1 0,0 0 0,0 0 0,0 0 0,0-1 0,0 0 0,0 1 0,0-1 0,0-1 0,0 1 0,0 0 0,0-1 0,0 0 0,0 0 0,0 0 0,0-1 0,-1 1 0,1-1 0,-1 0 0,1 0 0,-1 0 0,4-3 0,6-4 0,0-1 0,0-1 0,20-22 0,-9 4 0,-1 0 0,36-59 0,-46 66 0,-2 1 0,-1-2 0,-1 1 0,-1-1 0,7-33 0,-13 49 0,-1 1 0,-1-1 0,1 1 0,-1-1 0,0 1 0,0-1 0,-1 1 0,0-1 0,0 1 0,-3-8 0,3 12 0,0-1 0,0 1 0,0 0 0,0-1 0,-1 1 0,1 0 0,-1 0 0,1 0 0,-1 0 0,0 0 0,0 1 0,0-1 0,0 0 0,0 1 0,0 0 0,0-1 0,-1 1 0,1 0 0,0 0 0,-1 0 0,1 0 0,-1 1 0,1-1 0,-1 1 0,1-1 0,-1 1 0,1 0 0,-5 0 0,-1 1 0,1-1 0,0 1 0,0 1 0,0 0 0,0-1 0,0 2 0,0-1 0,0 1 0,1 0 0,-1 1 0,-6 4 0,3 0 0,0 0 0,0 0 0,1 1 0,0 0 0,-14 20 0,9-7 0,0 0 0,2 0 0,0 2 0,1-1 0,-12 44 0,21-59 0,0 0 0,0 0 0,0-1 0,1 1 0,1 0 0,-1 0 0,1 0 0,1 10 0,0-15 0,-1-1 0,1 1 0,0-1 0,0 0 0,0 1 0,0-1 0,0 0 0,0 0 0,1 0 0,-1 0 0,1 0 0,0 0 0,-1 0 0,1 0 0,0-1 0,0 1 0,0-1 0,0 1 0,0-1 0,0 0 0,1 0 0,-1 0 0,0 0 0,1 0 0,-1-1 0,1 1 0,-1 0 0,0-1 0,5 0 0,1 1 0,-1-2 0,0 1 0,0-1 0,0 0 0,0 0 0,-1-1 0,1 0 0,0 0 0,-1-1 0,1 0 0,-1 0 0,0 0 0,0-1 0,0 0 0,0 0 0,-1 0 0,7-7 0,5-5 0,-1-1 0,-1 0 0,26-38 0,38-81 0,-71 119 0,0 0 0,-1-1 0,-1 0 0,0 0 0,-2 0 0,3-20 0,-7 35 0,1 1 0,-1-1 0,0 1 0,0-1 0,0 1 0,-1-1 0,1 1 0,0-1 0,-1 1 0,0 0 0,0-1 0,1 1 0,-1 0 0,-3-5 0,3 6 0,0 0 0,0 0 0,0 0 0,0 0 0,0 1 0,0-1 0,0 0 0,0 0 0,-1 1 0,1-1 0,0 1 0,0-1 0,-1 1 0,1-1 0,0 1 0,-1 0 0,1 0 0,0 0 0,-3 0 0,-1 0 0,0 1 0,0 0 0,0 0 0,1 1 0,-1-1 0,1 1 0,-1 0 0,1 0 0,-1 1 0,1-1 0,0 1 0,0 0 0,-5 5 0,-4 6 0,0 0 0,1 1 0,0 1 0,2 0 0,0 0 0,-15 32 0,-35 113 0,48-125 0,12-35 0,-4 12 0,0-1 0,-4 25 0,8-35 0,-1-1 0,1 1 0,0 0 0,-1 0 0,1-1 0,0 1 0,0 0 0,0-1 0,0 1 0,1 0 0,-1 0 0,0-1 0,1 1 0,-1 0 0,1-1 0,0 1 0,-1-1 0,1 1 0,0-1 0,0 1 0,0-1 0,0 1 0,0-1 0,0 0 0,1 0 0,-1 0 0,0 1 0,1-1 0,-1 0 0,1-1 0,1 2 0,-2-2 0,1 1 0,-1-1 0,1 0 0,-1 0 0,1-1 0,-1 1 0,1 0 0,-1 0 0,1-1 0,-1 1 0,1-1 0,-1 1 0,0-1 0,1 1 0,-1-1 0,0 0 0,1 0 0,-1 0 0,2-1 0,22-23 0,-7-1 0,0-1 0,-2-1 0,0 0 0,-2-1 0,-2 0 0,0-1 0,-2 0 0,-1-1 0,7-48 0,-16 75 0,4-35 0,-4 38 0,0-1 0,0 0 0,0 0 0,0 1 0,-1-1 0,1 0 0,0 0 0,-1 1 0,1-1 0,-1 0 0,0 1 0,0-1 0,1 0 0,-1 1 0,0-1 0,-2-1 0,2 2 0,1 1 0,-1-1 0,0 1 0,1 0 0,-1 0 0,1-1 0,-1 1 0,0 0 0,1 0 0,-1 0 0,0 0 0,1 0 0,-1 0 0,0 0 0,1 0 0,-1 0 0,0 0 0,1 0 0,-1 0 0,0 0 0,1 0 0,-1 1 0,0-1 0,1 0 0,-1 0 0,1 1 0,-1-1 0,0 0 0,1 1 0,-1-1 0,1 1 0,-1-1 0,0 1 0,-16 21 0,2 12 0,0 0 0,2 1 0,2 0 0,1 1 0,-6 47 0,14-75 0,0 0 0,1 1 0,0-1 0,0 0 0,1 1 0,0-1 0,1 0 0,-1 1 0,2-1 0,3 15 0,-5-22 0,1 0 0,-1 0 0,1 0 0,-1 0 0,1 0 0,-1 0 0,1 0 0,0 0 0,0 0 0,-1 0 0,1 0 0,0-1 0,0 1 0,0 0 0,0 0 0,0-1 0,0 1 0,0-1 0,0 1 0,0-1 0,3 1 0,-3-1 0,1 0 0,0 0 0,-1 0 0,1-1 0,-1 1 0,1-1 0,-1 1 0,1-1 0,-1 1 0,1-1 0,-1 0 0,1 0 0,-1 0 0,0 0 0,0 0 0,1 0 0,1-2 0,7-8 0,-1 0 0,0 0 0,0-1 0,-1 0 0,-1-1 0,0 0 0,6-15 0,33-104 0,-34 95 0,-9 26 0,9-21 0,-3-1 0,0 1 0,-2-2 0,3-41 0,-10 72 0,0-1 0,0 0 0,0 0 0,0 0 0,-1 1 0,0-1 0,0 0 0,0 1 0,-2-6 0,3 9 0,-1-1 0,1 0 0,0 1 0,-1-1 0,1 1 0,-1-1 0,1 1 0,-1-1 0,1 1 0,-1-1 0,1 1 0,-1-1 0,1 1 0,-1 0 0,0-1 0,1 1 0,-1 0 0,0 0 0,1-1 0,-1 1 0,-1 0 0,1 0 0,-1 0 0,1 1 0,-1-1 0,1 0 0,0 1 0,-1-1 0,1 1 0,0-1 0,-1 1 0,1 0 0,0-1 0,0 1 0,0 0 0,0 0 0,-1 1 0,-7 6 0,2 1 0,-1-1 0,1 2 0,0-1 0,1 1 0,0 0 0,1 0 0,0 1 0,1-1 0,-6 23 0,0 3 0,2 1 0,-3 40 0,9-58 0,0-9 0,0 1 0,1 0 0,1 0 0,0-1 0,2 20 0,-2-29 0,0-1 0,0 1 0,1-1 0,-1 1 0,0-1 0,0 1 0,0-1 0,0 1 0,0-1 0,1 1 0,-1-1 0,0 0 0,0 1 0,1-1 0,-1 1 0,0-1 0,0 0 0,1 1 0,-1-1 0,1 0 0,-1 1 0,0-1 0,1 0 0,-1 0 0,1 0 0,-1 1 0,0-1 0,1 0 0,-1 0 0,1 0 0,-1 0 0,1 0 0,-1 1 0,1-1 0,-1 0 0,1 0 0,-1 0 0,1-1 0,-1 1 0,1 0 0,-1 0 0,1 0 0,-1 0 0,0 0 0,1 0 0,-1-1 0,1 1 0,-1 0 0,1 0 0,-1-1 0,0 1 0,1 0 0,0-1 0,19-23 0,-8 4 0,-1-1 0,-1 0 0,-1-1 0,-1-1 0,10-43 0,11-118 0,-70 286 0,-12 57 0,49-146 0,19-59 0,-2-1 0,-2 0 0,7-83 0,-17 125 0,-1 1 0,0-1 0,-1 0 0,1 1 0,-1-1 0,0 0 0,-1-4 0,1 8 0,1 0 0,-1 0 0,1 0 0,-1 1 0,1-1 0,-1 0 0,1 0 0,-1 1 0,1-1 0,-1 1 0,0-1 0,0 0 0,1 1 0,-1-1 0,0 1 0,0 0 0,0-1 0,1 1 0,-1 0 0,0-1 0,0 1 0,0 0 0,0 0 0,0 0 0,0-1 0,1 1 0,-1 0 0,0 1 0,0-1 0,0 0 0,0 0 0,0 0 0,0 0 0,0 1 0,1-1 0,-1 0 0,0 1 0,0-1 0,0 1 0,1-1 0,-1 1 0,0-1 0,0 1 0,0 0 0,-8 5 0,1 1 0,0 0 0,0 0 0,1 1 0,0 0 0,0 0 0,0 0 0,1 1 0,-8 17 0,-5 10 0,-15 45 0,-27 91 0,145-389 0,-60 140 0,-3-1 0,15-111 0,-32 143 0,-6 34 0,-3 10 0,-6 19 0,-13 35 0,-33 108 0,42-111 0,-2 0 0,-1-2 0,-27 48 0,36-85 0,5-16 0,6-24 0,-2 24 0,27-143 0,-7 50 0,-18 61 0,-2 38 0,0 0 0,0-1 0,-1 1 0,1 0 0,0-1 0,0 1 0,0 0 0,0 0 0,0-1 0,-1 1 0,1 0 0,0 0 0,0-1 0,-1 1 0,1 0 0,0 0 0,0 0 0,-1 0 0,1-1 0,0 1 0,0 0 0,-1 0 0,1 0 0,0 0 0,-1 0 0,1 0 0,0 0 0,-1 0 0,1 0 0,0 0 0,0 0 0,-1 0 0,1 0 0,0 0 0,-1 0 0,1 0 0,0 0 0,-1 0 0,1 0 0,0 0 0,-1 0 0,1 1 0,0-1 0,0 0 0,-1 0 0,1 0 0,0 0 0,0 1 0,-1-1 0,1 0 0,0 0 0,0 1 0,0-1 0,0 0 0,-1 0 0,1 1 0,0-1 0,0 1 0,-16 18 0,14-17 0,-55 86 0,38-54 0,-3-2 0,-49 58 0,56-80 0,14-10 0,1 0 0,-1 0 0,1 0 0,0-1 0,-1 1 0,1 0 0,0 0 0,-1 0 0,1 0 0,-1-1 0,1 1 0,0 0 0,-1 0 0,1-1 0,0 1 0,0 0 0,-1 0 0,1-1 0,0 1 0,0 0 0,-1-1 0,1 1 0,0-1 0,0 1 0,0 0 0,0-1 0,-1 1 0,-3-41 0,1 10 0,3 30 0,0 1 0,-1 0 0,1 0 0,0-1 0,0 1 0,-1 0 0,1 0 0,0 0 0,0-1 0,-1 1 0,1 0 0,0 0 0,-1 0 0,1 0 0,0-1 0,-1 1 0,1 0 0,0 0 0,-1 0 0,1 0 0,0 0 0,-1 0 0,1 0 0,0 0 0,-1 0 0,1 0 0,0 0 0,-1 0 0,1 0 0,0 0 0,-1 1 0,1-1 0,0 0 0,-1 0 0,1 0 0,0 0 0,0 1 0,-1-1 0,1 0 0,0 0 0,-1 0 0,1 1 0,0-1 0,-1 1 0,-10 13 0,10-13 0,-6 10 0,1 0 0,0 0 0,-8 23 0,12-31 0,1 1 0,0-1 0,-1 1 0,2-1 0,-1 1 0,0 0 0,1 0 0,0-1 0,-1 1 0,2 0 0,-1 0 0,0-1 0,1 1 0,-1 0 0,1-1 0,0 1 0,3 5 0,-4-9 0,0 1 0,1-1 0,-1 1 0,1 0 0,-1-1 0,1 1 0,-1-1 0,1 1 0,0-1 0,-1 0 0,1 1 0,0-1 0,-1 0 0,1 1 0,0-1 0,-1 0 0,1 0 0,0 1 0,-1-1 0,1 0 0,0 0 0,0 0 0,-1 0 0,1 0 0,0 0 0,0 0 0,-1 0 0,1 0 0,0-1 0,-1 1 0,1 0 0,0 0 0,0-1 0,-1 1 0,1 0 0,-1-1 0,1 1 0,0-1 0,-1 1 0,1-1 0,-1 1 0,1-1 0,-1 1 0,1-1 0,0-1 0,21-30 0,-16 19 0,-1 0 0,0-1 0,4-23 0,-8 32 0,0-1 0,0 0 0,-1 0 0,1 0 0,-1 0 0,0 0 0,-1 0 0,0 0 0,0 0 0,0 1 0,-2-7 0,3 11 0,-1 1 0,1 0 0,0-1 0,0 1 0,0-1 0,-1 1 0,1 0 0,0-1 0,0 1 0,-1-1 0,1 1 0,0 0 0,-1-1 0,1 1 0,0 0 0,-1 0 0,1-1 0,-1 1 0,1 0 0,0 0 0,-1 0 0,1-1 0,-1 1 0,1 0 0,-1 0 0,1 0 0,-1 0 0,1 0 0,-1 0 0,1 0 0,0 0 0,-1 0 0,0 0 0,-15 11 0,-7 22 0,5 3 0,2 1 0,2 1 0,1 0 0,-15 79 0,28-98 0,0-19 0,0 0 0,1 0 0,-1 1 0,0-1 0,0 0 0,0 0 0,0 0 0,0 0 0,1 0 0,-1 0 0,0 1 0,0-1 0,0 0 0,1 0 0,-1 0 0,0 0 0,0 0 0,0 0 0,0 0 0,1 0 0,-1 0 0,0 0 0,0 0 0,0 0 0,1 0 0,-1 0 0,0 0 0,0 0 0,0 0 0,1 0 0,-1 0 0,0 0 0,0-1 0,0 1 0,0 0 0,1 0 0,-1 0 0,0 0 0,0 0 0,0 0 0,0-1 0,1 1 0,18-25 0,14-37 0,-2-1 0,29-88 0,-61 149 0,-3 8 0,-14 19 0,-21 39 0,23-37 0,10-18 0,0 1 0,0 0 0,1 0 0,0 0 0,1 1 0,0 0 0,-4 20 0,8-31 0,1 0 0,-1 0 0,0 0 0,0 0 0,0 0 0,0 0 0,1 0 0,-1 0 0,0-1 0,0 1 0,0 0 0,0 0 0,1 0 0,-1 0 0,0 0 0,0 0 0,0 0 0,1 0 0,-1 0 0,0 0 0,0 0 0,0 0 0,0 0 0,1 0 0,-1 0 0,0 1 0,0-1 0,0 0 0,0 0 0,1 0 0,-1 0 0,0 0 0,0 0 0,0 0 0,0 0 0,0 1 0,1-1 0,-1 0 0,0 0 0,0 0 0,0 0 0,0 0 0,0 1 0,0-1 0,0 0 0,0 0 0,0 0 0,0 1 0,1-1 0,-1 0 0,0 0 0,0 0 0,0 0 0,0 1 0,0-1 0,0 0 0,0 0 0,0 0 0,-1 1 0,14-17 0,16-40 0,-2 0 0,23-72 0,-23 57 0,-19 53 0,-6 14 0,0 1 0,-1 0 0,1 0 0,-1-1 0,0 1 0,0-1 0,0 1 0,0-1 0,0 1 0,-1-1 0,1 0 0,-1 1 0,-1-8 0,1 11 0,0 0 0,0-1 0,0 1 0,0 0 0,-1 0 0,1 0 0,0 0 0,0-1 0,0 1 0,0 0 0,-1 0 0,1 0 0,0 0 0,0 0 0,0-1 0,-1 1 0,1 0 0,0 0 0,0 0 0,-1 0 0,1 0 0,0 0 0,0 0 0,-1 0 0,1 0 0,0 0 0,0 0 0,-1 0 0,1 0 0,0 0 0,0 0 0,0 0 0,-1 0 0,1 0 0,0 0 0,0 1 0,-1-1 0,1 0 0,0 0 0,0 0 0,0 0 0,0 0 0,-1 1 0,1-1 0,0 0 0,0 0 0,0 1 0,-12 9 0,1 1 0,1 0 0,0 1 0,0 0 0,2 1 0,-1 0 0,-7 17 0,-1-1 0,0-2 0,4-9 0,2 0 0,0 1 0,1 0 0,1 1 0,1 0 0,-10 33 0,35-97 0,-2 11 0,12-33 0,-18 48 0,-2 0 0,0-1 0,-1 0 0,6-26 0,-14 18 0,2 26 0,0 1 0,0-1 0,-1 1 0,1-1 0,0 0 0,-1 1 0,1-1 0,0 1 0,-1-1 0,1 1 0,0-1 0,-1 1 0,1-1 0,-1 1 0,1 0 0,-1-1 0,1 1 0,-1 0 0,0-1 0,1 1 0,-1 0 0,0-1 0,-1 2 0,1-1 0,-1 0 0,0 1 0,1-1 0,-1 1 0,1-1 0,-1 1 0,1 0 0,-1-1 0,1 1 0,0 0 0,-1 0 0,1 0 0,0 0 0,0 1 0,0-1 0,0 0 0,0 0 0,0 1 0,0-1 0,0 0 0,0 1 0,1-1 0,-2 3 0,-2 3 0,1 1 0,0 0 0,0 0 0,0 0 0,1 0 0,0 0 0,1 1 0,0-1 0,0 0 0,1 1 0,0-1 0,2 13 0,-2-20 0,0 0 0,0 0 0,0 0 0,0 1 0,1-1 0,-1 0 0,0 0 0,1 0 0,-1 0 0,1 1 0,-1-1 0,1 0 0,0 0 0,-1 0 0,1 0 0,0 0 0,0-1 0,0 1 0,0 0 0,1 1 0,-1-2 0,1 1 0,-1-1 0,0 0 0,0 0 0,0 0 0,0 0 0,0 0 0,0 0 0,0 0 0,0-1 0,0 1 0,0 0 0,0 0 0,0-1 0,0 1 0,0-1 0,-1 1 0,1-1 0,1 0 0,4-3 0,0-1 0,0 0 0,-1 0 0,0 0 0,7-10 0,-2 1 0,0-1 0,15-30 0,-22 38 0,0 0 0,0 0 0,-1-1 0,0 1 0,0 0 0,-1-1 0,1 0 0,-2 1 0,1-10 0,-1 16 0,0 1 0,0-1 0,0 1 0,0 0 0,0-1 0,0 1 0,0-1 0,0 1 0,0-1 0,0 1 0,0 0 0,0-1 0,0 1 0,0-1 0,0 1 0,0 0 0,-1-1 0,1 1 0,0-1 0,0 1 0,0 0 0,-1-1 0,1 1 0,0 0 0,-1-1 0,1 1 0,0 0 0,-1 0 0,1-1 0,0 1 0,-1 0 0,1 0 0,0-1 0,-1 1 0,1 0 0,0 0 0,-1 0 0,1 0 0,-1 0 0,-14 12 0,-15 34 0,28-42 0,0 0 0,-7 12 0,-1-1 0,-14 18 0,24-32 0,-1-1 0,1 1 0,-1 0 0,1 0 0,-1-1 0,0 1 0,1 0 0,-1-1 0,0 1 0,0-1 0,0 1 0,1-1 0,-1 1 0,0-1 0,0 0 0,0 1 0,0-1 0,-1 1 0,1-2 0,1 1 0,0-1 0,-1 1 0,1 0 0,0-1 0,0 1 0,0-1 0,-1 1 0,1-1 0,0 1 0,0 0 0,0-1 0,0 1 0,0-1 0,0 1 0,0-1 0,0 1 0,0-1 0,0 1 0,0-1 0,0 1 0,0-1 0,0 0 0,10-37 0,-9 35 0,12-42 0,-13 43 0,1-1 0,-1 1 0,1-1 0,-1 1 0,0-1 0,0 1 0,-1-1 0,1 1 0,0-1 0,-1 0 0,0 1 0,1-1 0,-1 1 0,-2-4 0,3 6 0,-1-1 0,1 1 0,0-1 0,-1 1 0,1-1 0,-1 1 0,1 0 0,-1 0 0,1-1 0,-1 1 0,1 0 0,-1-1 0,1 1 0,-1 0 0,1 0 0,-1 0 0,1 0 0,-1 0 0,1 0 0,-1 0 0,0 0 0,1 0 0,-1 0 0,1 0 0,-1 0 0,1 0 0,-1 0 0,0 0 0,1 0 0,-1 1 0,1-1 0,-1 0 0,1 0 0,-1 1 0,1-1 0,-1 0 0,1 1 0,0-1 0,-1 1 0,1-1 0,-1 0 0,1 1 0,0-1 0,-1 1 0,1 0 0,-21 27 0,18-23 0,-53 79 0,66-107 0,-1-2 0,-2 1 0,5-28 0,-23 65 0,-4 12 0,-39 105 0,54-130 0,24-44 0,-22 42 0,-1 0 0,1 0 0,-1 0 0,1 0 0,0 0 0,0 0 0,0 0 0,0 0 0,1 1 0,-1-1 0,0 1 0,1 0 0,-1 0 0,0 0 0,1 0 0,4-1 0,-6 2 0,-1 0 0,1 0 0,0 0 0,-1 1 0,1-1 0,0 0 0,-1 0 0,1 1 0,0-1 0,-1 1 0,1-1 0,-1 1 0,1-1 0,-1 1 0,1-1 0,-1 1 0,1-1 0,-1 1 0,1 0 0,-1-1 0,0 1 0,1-1 0,-1 1 0,0 0 0,0 0 0,1-1 0,-1 1 0,0 0 0,0-1 0,0 1 0,0 0 0,0 0 0,0 1 0,1 32 0,-1-27 0,0 7 0,-1-8 0,1 1 0,0 0 0,1 0 0,0 0 0,0-1 0,0 1 0,1 0 0,0-1 0,4 11 0,-6-17 0,1 1 0,-1-1 0,1 1 0,0-1 0,-1 0 0,1 1 0,0-1 0,-1 0 0,1 1 0,0-1 0,0 0 0,-1 0 0,1 0 0,0 0 0,0 0 0,-1 1 0,1-1 0,0 0 0,0-1 0,-1 1 0,1 0 0,0 0 0,0 0 0,-1 0 0,1-1 0,0 1 0,-1 0 0,1-1 0,0 1 0,-1 0 0,1-1 0,0 1 0,-1-1 0,1 0 0,23-18 0,-21 16 0,-6 7 0,-4 6 0,0 0 0,0 0 0,1 0 0,0 1 0,1 0 0,0 0 0,1 1 0,0-1 0,1 1 0,0 0 0,-2 20 0,4-30 0,1-1 0,0 0 0,0 0 0,0 1 0,0-1 0,0 0 0,0 1 0,0-1 0,1 0 0,-1 0 0,0 1 0,1-1 0,-1 0 0,0 0 0,1 0 0,0 1 0,1 1 0,-2-3 0,1 0 0,-1 0 0,1 1 0,-1-1 0,1 0 0,0 0 0,-1 0 0,1 0 0,-1 0 0,1 0 0,0 0 0,-1 0 0,1 0 0,-1 0 0,1-1 0,-1 1 0,1 0 0,0 0 0,-1 0 0,1-1 0,-1 1 0,1 0 0,-1-1 0,1 1 0,-1 0 0,1-1 0,6-5 0,-1 0 0,0 0 0,11-13 0,4-8 0,-7 11 0,-1-1 0,0 0 0,-1 0 0,-1-2 0,11-25 0,-18 29 0,-11 22 0,-12 24 0,-13 39 0,3 2 0,-24 92 0,44-123 0,9-29 0,4-9 0,10-18 0,13-29 0,42-92 0,-28 51 0,-19 39 0,-8 16 0,2 0 0,34-48 0,-42 69 0,-6 13 0,-8 19 0,-21 50 0,-2 2 0,4 1 0,-20 102 0,42-157 0,3-21 0,0 0 0,0-1 0,0 1 0,0 0 0,1 0 0,-1 0 0,0 0 0,0 0 0,0 0 0,0 0 0,0 0 0,0 0 0,0 0 0,0 0 0,0 0 0,0 0 0,0 0 0,0 0 0,0 0 0,0 0 0,0 0 0,0 0 0,0 0 0,1 0 0,-1 0 0,0 0 0,0 0 0,0 0 0,0 0 0,0 0 0,0 0 0,0 0 0,0 0 0,0 0 0,0 0 0,0 0 0,0 0 0,0 0 0,0 0 0,0 0 0,10-31 0,5-46 0,5-110 0,-18 167 0,-3 9 0,-5 24 0,-5 29 0,-3 44 0,-4 133 0,17-206 0,0 1 0,1-1 0,1 1 0,0-1 0,1 1 0,6 24 0,-7-36 0,0 0 0,-1 0 0,1 0 0,0 0 0,0 0 0,0-1 0,1 1 0,-1 0 0,0 0 0,1-1 0,-1 1 0,1-1 0,-1 1 0,1-1 0,-1 0 0,1 1 0,3 0 0,-3-1 0,0-1 0,-1 1 0,1-1 0,0 0 0,0 0 0,-1 0 0,1 0 0,0 0 0,0 0 0,-1-1 0,1 1 0,0 0 0,-1-1 0,1 1 0,0-1 0,-1 0 0,3-1 0,2-2 0,0 0 0,0-1 0,0 0 0,0 0 0,-1-1 0,0 1 0,0-1 0,6-9 0,1-5 0,-2 0 0,0 0 0,-1-1 0,-1 0 0,-1 0 0,7-41 0,-6 13 0,3-97 0,-14 196 0,0 81 0,3-117 0,1 0 0,0 0 0,2 0 0,-1-1 0,2 1 0,0 0 0,7 15 0,-10-25 0,1-1 0,0 1 0,1 0 0,-1-1 0,1 0 0,-1 0 0,1 0 0,0 0 0,0 0 0,0 0 0,1-1 0,-1 1 0,1-1 0,-1 0 0,1 0 0,0 0 0,0-1 0,0 1 0,0-1 0,0 0 0,0 0 0,0 0 0,0-1 0,0 1 0,0-1 0,0 0 0,1 0 0,-1-1 0,5 0 0,-2-1 0,0 1 0,-1-1 0,1-1 0,-1 1 0,0-1 0,1 0 0,-1-1 0,-1 1 0,1-1 0,0 0 0,-1-1 0,0 1 0,0-1 0,0 0 0,-1 0 0,0-1 0,5-5 0,0-9 0,0 0 0,-1 0 0,-1 0 0,-1-1 0,-1 0 0,-1-1 0,-1 1 0,-1-1 0,0-35 0,-2 52 0,1 0 0,-2 0 0,1-1 0,0 1 0,-1 0 0,0 0 0,0 0 0,0 0 0,-1 0 0,0 1 0,0-1 0,0 0 0,-5-7 0,7 12 0,-1-1 0,1 1 0,-1-1 0,1 1 0,0-1 0,-1 1 0,0-1 0,1 1 0,-1 0 0,1-1 0,-1 1 0,1 0 0,-1 0 0,0-1 0,1 1 0,-1 0 0,0 0 0,1 0 0,-1-1 0,0 1 0,1 0 0,-1 0 0,0 0 0,1 0 0,-1 1 0,0-1 0,1 0 0,-2 0 0,1 1 0,0 0 0,-1 0 0,1 0 0,0 0 0,0 0 0,0 0 0,0 0 0,0 0 0,0 0 0,0 0 0,0 1 0,-1 1 0,-15 42 0,6 2 0,-8 79 0,14-79 0,-20 80 0,66-225 0,-23 38 0,18-109 0,-36 147 0,-8 31 0,-12 32 0,17-33 0,-17 35 0,19-40 0,0-1 0,-1 0 0,1 0 0,-1 1 0,1-1 0,-1 0 0,0 0 0,0 0 0,1-1 0,-1 1 0,-1 0 0,1-1 0,0 1 0,-3 0 0,5-2 0,0 0 0,-1 0 0,1 0 0,0 0 0,-1 0 0,1 0 0,0 0 0,-1 0 0,1 0 0,0 0 0,-1 0 0,1 0 0,0 0 0,0 0 0,-1 0 0,1-1 0,0 1 0,0 0 0,-1 0 0,1 0 0,0-1 0,0 1 0,-1 0 0,1 0 0,0-1 0,0 1 0,0 0 0,-1 0 0,1-1 0,0 1 0,0 0 0,0 0 0,0-1 0,0 1 0,0 0 0,0-1 0,0 1 0,0 0 0,0-1 0,0 1 0,-2-17 0,2 15 0,4-59 0,-4 61 0,1 0 0,-1 0 0,0 0 0,0 0 0,0 0 0,0 0 0,0 0 0,0 0 0,0 0 0,0 0 0,0 0 0,0 0 0,1 0 0,-2 19 0,-2 33 0,1-24 0,-2 1 0,-1-1 0,-14 44 0,19-72 0,0 0 0,0 0 0,0 0 0,0 0 0,0 0 0,0 0 0,0 0 0,0-1 0,0 1 0,0 0 0,0 0 0,0 0 0,0 0 0,0 0 0,0 0 0,0 0 0,0 0 0,0 0 0,0 0 0,-1 0 0,1 0 0,0 0 0,0 0 0,0-1 0,0 1 0,0 0 0,0 0 0,0 0 0,0 0 0,0 0 0,0 0 0,0 0 0,0 0 0,0 0 0,0 0 0,0 0 0,-1 0 0,1 0 0,0 0 0,0 0 0,0 0 0,0 0 0,0 0 0,0 0 0,0 0 0,0 0 0,0 0 0,-1-15 0,2-21 0,1 17 0,5-59 0,-4-137 0,-3 212 0,-1 1 0,1-1 0,0 0 0,-1 0 0,1 0 0,-1 1 0,0-1 0,0 0 0,0 1 0,0-1 0,0 1 0,-3-4 0,3 5 0,0 0 0,0 1 0,0-1 0,0 1 0,0 0 0,-1-1 0,1 1 0,0 0 0,0-1 0,0 1 0,0 0 0,0 0 0,-1 0 0,1 0 0,0 0 0,0 0 0,0 1 0,0-1 0,0 0 0,-1 0 0,1 1 0,0-1 0,0 1 0,0-1 0,0 1 0,0 0 0,0-1 0,0 1 0,0 0 0,1-1 0,-3 3 0,-7 5 0,1 0 0,-1 1 0,1 0 0,1 0 0,0 1 0,-11 18 0,-38 74 0,13-21 0,43-79 0,0 0 0,0 0 0,0-1 0,-1 1 0,1 0 0,-1 0 0,1-1 0,-1 1 0,0-1 0,1 1 0,-4 1 0,5-3 0,0 0 0,-1 0 0,1 0 0,-1 0 0,1 0 0,0 0 0,-1 0 0,1 0 0,0 0 0,-1 0 0,1 0 0,-1 0 0,1 0 0,0-1 0,-1 1 0,1 0 0,0 0 0,-1 0 0,1 0 0,0-1 0,-1 1 0,1 0 0,0 0 0,0-1 0,-1 1 0,1 0 0,0-1 0,0 1 0,0 0 0,-1-1 0,1 1 0,0 0 0,0-1 0,0 1 0,0 0 0,0-1 0,-1 0 0,0-5 0,0-1 0,0 1 0,0-1 0,1 0 0,0 0 0,1-7 0,24-310 0,-39 406 0,12-57 0,-1 1 0,-2-1 0,0 0 0,-1 0 0,-16 38 0,22-63 0,0 0 0,-1 0 0,1 0 0,0 0 0,0 0 0,0 0 0,0-1 0,0 1 0,0 0 0,0 0 0,0 0 0,0 0 0,0 0 0,0 0 0,-1 0 0,1-1 0,0 1 0,0 0 0,0 0 0,0 0 0,0 0 0,0 0 0,0 0 0,-1 0 0,1 0 0,0 0 0,0 0 0,0 0 0,0 0 0,0 0 0,-1 0 0,1 0 0,0 0 0,0 0 0,0 0 0,0 0 0,0 0 0,-1 0 0,1 0 0,0 0 0,0 0 0,0 0 0,0 0 0,0 0 0,0 0 0,-1 0 0,1 0 0,0 1 0,0-1 0,0 0 0,-1-18 0,3-14 0,2 1 0,1-1 0,1 1 0,2 0 0,18-45 0,-30 154 0,2-61 0,0 4 0,1 0 0,1 0 0,2 23 0,-2-43 0,0 0 0,0 0 0,0-1 0,0 1 0,1 0 0,-1 0 0,0 0 0,0 0 0,1-1 0,-1 1 0,0 0 0,1 0 0,-1-1 0,1 1 0,-1 0 0,1 0 0,-1-1 0,2 2 0,-2-2 0,1 0 0,-1 0 0,1 0 0,-1 0 0,0 0 0,1 0 0,-1 0 0,1 0 0,-1 0 0,0-1 0,1 1 0,-1 0 0,1 0 0,-1 0 0,0 0 0,1-1 0,-1 1 0,0 0 0,1 0 0,-1-1 0,0 1 0,1 0 0,-1 0 0,0-1 0,1 0 0,16-30 0,64-221 0,-144 416 0,62-161 0,-2 3 0,0 1 0,0-1 0,0 0 0,0 0 0,-1 0 0,0 0 0,-7 7 0,11-12 0,-1-1 0,1 0 0,0 0 0,0 0 0,0 0 0,0 1 0,0-1 0,0 0 0,0 0 0,-1 0 0,1 0 0,0 0 0,0 0 0,0 1 0,0-1 0,-1 0 0,1 0 0,0 0 0,0 0 0,0 0 0,-1 0 0,1 0 0,0 0 0,0 0 0,0 0 0,-1 0 0,1 0 0,0 0 0,0 0 0,0 0 0,-1 0 0,1 0 0,0 0 0,0 0 0,0 0 0,0 0 0,-1 0 0,1 0 0,0 0 0,0-1 0,0 1 0,0 0 0,-1 0 0,1 0 0,0 0 0,0 0 0,0 0 0,0-1 0,0 1 0,-1 0 0,1 0 0,0 0 0,0 0 0,0-1 0,0 1 0,0 0 0,-1-15 0,1 13 0,1-48 0,8-59 0,-15 196 0,0 6 0,10-74 0,-3-19 0,-1 0 0,0 0 0,0 1 0,0-1 0,0 0 0,1 0 0,-1 0 0,0 0 0,0 0 0,0 0 0,1 0 0,-1 0 0,0 0 0,0 0 0,1 0 0,-1 0 0,0 0 0,0 0 0,0 0 0,1 0 0,-1 0 0,0 0 0,0 0 0,1 0 0,-1 0 0,0 0 0,0 0 0,0 0 0,1 0 0,-1 0 0,0 0 0,0-1 0,0 1 0,0 0 0,1 0 0,-1 0 0,0 0 0,0 0 0,0-1 0,18-28 0,-11 11 0,-1 1 0,-1-1 0,-1-1 0,0 1 0,-1-1 0,-1 1 0,-1-34 0,-1 51 0,0 0 0,1 0 0,-1 0 0,0 0 0,0 0 0,0 0 0,0 0 0,-1 0 0,1-1 0,0 1 0,0 0 0,-1 0 0,1 0 0,0 0 0,-1 0 0,1 0 0,-1 0 0,0 0 0,1 1 0,-2-3 0,1 4 0,0-1 0,0 1 0,1-1 0,-1 1 0,0-1 0,1 1 0,-1 0 0,0-1 0,1 1 0,-1 0 0,1 0 0,-1-1 0,1 1 0,-1 0 0,1 0 0,0 0 0,-1 1 0,-18 52 0,-13 91 0,4-250 0,28 104-5,-1-1 0,1 1 0,-1-1 0,0 1 0,0 0 0,1-1-1,-1 1 1,0 0 0,0-1 0,0 1 0,0 0 0,-1 0 0,1 0 0,-2-2-1,2 3 15,0 0-1,1 0 0,-1-1 1,0 1-1,1 0 0,-1 0 1,0 0-1,0 0 0,1 0 1,-1 0-1,0 0 0,0 0 0,1 0 1,-1 0-1,0 1 0,1-1 1,-1 0-1,0 0 0,1 1 1,-1-1-1,0 0 0,0 1 1,-2 2-157,0-1 0,0 1 0,0 0 0,1 0 0,-1 0 0,1 1 0,0-1 0,0 0 0,-3 8 0,-7 17-6678</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0:31.509"/>
    </inkml:context>
    <inkml:brush xml:id="br0">
      <inkml:brushProperty name="width" value="0.2" units="cm"/>
      <inkml:brushProperty name="height" value="0.2" units="cm"/>
      <inkml:brushProperty name="color" value="#FFFFFF"/>
    </inkml:brush>
  </inkml:definitions>
  <inkml:trace contextRef="#ctx0" brushRef="#br0">1 1 24575,'4'0'0,"11"0"0,7 0 0,-1 4 0,-3 7 0,-14 1 0,-7 7 0,0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0:32.639"/>
    </inkml:context>
    <inkml:brush xml:id="br0">
      <inkml:brushProperty name="width" value="0.2" units="cm"/>
      <inkml:brushProperty name="height" value="0.2" units="cm"/>
      <inkml:brushProperty name="color" value="#FFFFFF"/>
    </inkml:brush>
  </inkml:definitions>
  <inkml:trace contextRef="#ctx0" brushRef="#br0">71 0 24575,'-5'0'0,"-9"0"0,-8 0 0,9 0 0,11 0 0,-2 0 0,-6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0:44.192"/>
    </inkml:context>
    <inkml:brush xml:id="br0">
      <inkml:brushProperty name="width" value="0.1" units="cm"/>
      <inkml:brushProperty name="height" value="0.1" units="cm"/>
      <inkml:brushProperty name="color" value="#FFFFFF"/>
    </inkml:brush>
  </inkml:definitions>
  <inkml:trace contextRef="#ctx0" brushRef="#br0">525 28 24575,'-20'0'0,"-1"0"0,1 2 0,0 0 0,-1 1 0,-34 10 0,93-6 0,-5-6 0,-54-2 0,-35 0 0,56 1 0,0 0 0,0 0 0,1 0 0,-1 0 0,0 0 0,0 0 0,1 0 0,-1 0 0,0 0 0,0 0 0,0 0 0,1 0 0,-1 0 0,0 0 0,0 0 0,0 0 0,1 0 0,-1 0 0,0-1 0,0 1 0,0 0 0,1 0 0,-1 0 0,0 0 0,0 0 0,0-1 0,0 1 0,0 0 0,1 0 0,-1 0 0,0-1 0,0 1 0,0 0 0,0 0 0,0 0 0,0-1 0,0 1 0,0 0 0,0 0 0,0-1 0,0 1 0,0 0 0,0 0 0,0-1 0,-5-12 0,5 13 0,-1-1 0,1 0 0,-1 0 0,1 0 0,-1 1 0,1-1 0,0 0 0,-1 0 0,1 0 0,0 0 0,0 0 0,0 0 0,-1 0 0,1 0 0,0 0 0,0 0 0,1 0 0,-1 0 0,0 0 0,0 0 0,0 1 0,1-2 0,4-4 0,0 0 0,-25 4 0,-1 3 0,1 1 0,-1 1 0,1 1 0,-33 11 0,24-7 0,-41 7 0,37-13 0,27-3 0,0 1 0,-1 1 0,1-1 0,0 1 0,0 0 0,0 0 0,0 1 0,0 0 0,0 0 0,-10 4 0,16-5 1,0-1 1,-1 0-1,1 1 0,-1-1 0,1 0 0,0 0 0,-1 1 0,1-1 0,0 1 1,0-1-1,-1 0 0,1 1 0,0-1 0,0 1 0,-1-1 0,1 1 0,0-1 1,0 1-1,0-1 0,0 1 0,0-1 0,0 1 0,0-1 0,0 1 0,0-1 1,0 0-1,0 1 0,0-1 0,0 1 0,0-1 0,0 1 0,0-1 0,1 1 1,-1-1-1,0 1 0,0-1 0,1 0 0,-1 1 0,0-1 0,0 1 0,1-1 1,-1 0-1,0 1 0,1-1 0,-1 0 0,1 1 0,-1-1 0,0 0 0,1 0 1,-1 1-1,1-1 0,-1 0 0,1 0 0,-1 0 0,1 0 0,27 11-1429,1-5-5398</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0:47.572"/>
    </inkml:context>
    <inkml:brush xml:id="br0">
      <inkml:brushProperty name="width" value="0.1" units="cm"/>
      <inkml:brushProperty name="height" value="0.1" units="cm"/>
      <inkml:brushProperty name="color" value="#FFFFFF"/>
    </inkml:brush>
  </inkml:definitions>
  <inkml:trace contextRef="#ctx0" brushRef="#br0">123 5 24575,'-9'0'0,"-3"-5"0,1 8 0,-7 3 0,-5 1 0,2 3 0,4 10 0,5-4 0,14-5 0,6 1 0,2 7 0,8 1 0,1-9 0,2-5 0,6-4 0,-2-2-8191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0:49.119"/>
    </inkml:context>
    <inkml:brush xml:id="br0">
      <inkml:brushProperty name="width" value="0.1" units="cm"/>
      <inkml:brushProperty name="height" value="0.1" units="cm"/>
      <inkml:brushProperty name="color" value="#FFFFFF"/>
    </inkml:brush>
  </inkml:definitions>
  <inkml:trace contextRef="#ctx0" brushRef="#br0">25 0 24575,'-9'0'0,"-7"0"0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0:52.561"/>
    </inkml:context>
    <inkml:brush xml:id="br0">
      <inkml:brushProperty name="width" value="0.1" units="cm"/>
      <inkml:brushProperty name="height" value="0.1" units="cm"/>
      <inkml:brushProperty name="color" value="#FFFFFF"/>
    </inkml:brush>
  </inkml:definitions>
  <inkml:trace contextRef="#ctx0" brushRef="#br0">219 19 24575,'-4'0'0,"1"-1"0,0 1 0,0 0 0,0 0 0,-1 0 0,1 1 0,0-1 0,0 0 0,0 1 0,0 0 0,0 0 0,0 0 0,0 0 0,1 1 0,-1-1 0,0 1 0,1-1 0,-1 1 0,-4 4 0,6-6 0,0 1 0,0-1 0,0 1 0,-1-1 0,1 0 0,0 1 0,0-1 0,0 0 0,0 0 0,-1 0 0,1 0 0,0 0 0,0 0 0,0 0 0,-2-1 0,-5 1 0,5 0 0,1 1 0,0 0 0,-1-1 0,1 1 0,0 0 0,0 0 0,0 1 0,0-1 0,0 0 0,0 1 0,0-1 0,1 1 0,-1-1 0,0 1 0,1 0 0,-1 0 0,1 0 0,0 0 0,-1 0 0,1 0 0,0 0 0,0 0 0,1 0 0,-1 1 0,0-1 0,1 0 0,-1 1 0,1 2 0,-1-2 0,1-1 0,0 0 0,0 0 0,0 0 0,0 0 0,0 0 0,0 0 0,1 0 0,-1 1 0,1-1 0,-1 0 0,1 0 0,0 0 0,0 0 0,0-1 0,0 1 0,0 0 0,0 0 0,0 0 0,1-1 0,-1 1 0,1-1 0,-1 1 0,1-1 0,-1 0 0,1 1 0,0-1 0,0 0 0,0 0 0,0 0 0,2 1 0,-2-2 0,-1 0 0,0 0 0,0 0 0,1 1 0,-1-1 0,0-1 0,0 1 0,1 0 0,-1 0 0,0 0 0,0-1 0,1 1 0,-1 0 0,0-1 0,0 0 0,0 1 0,0-1 0,0 1 0,1-1 0,-1 0 0,-1 0 0,1 0 0,0 0 0,0 1 0,0-1 0,0 0 0,-1-1 0,1 1 0,0 0 0,-1 0 0,1 0 0,-1 0 0,1 0 0,-1-1 0,1-1 0,0-1 0,0 0 0,0 1 0,0-1 0,-1 0 0,1 0 0,-1 0 0,0 0 0,0 0 0,-1 1 0,-1-8 0,0 6 0,0 0 0,-1 1 0,0-1 0,0 1 0,0 0 0,-1-1 0,1 1 0,-1 1 0,0-1 0,0 1 0,0-1 0,-1 1 0,1 0 0,-1 1 0,-9-5 0,12 6 0,-1 0 0,1-1 0,0 1 0,-1 0 0,1 1 0,-1-1 0,1 0 0,-1 1 0,1 0 0,-1-1 0,0 1 0,1 0 0,-1 0 0,1 0 0,-1 1 0,1-1 0,-1 1 0,1-1 0,-1 1 0,1 0 0,-1 0 0,1 0 0,0 0 0,-1 0 0,1 1 0,0-1 0,0 1 0,0-1 0,0 1 0,0 0 0,0 0 0,1 0 0,-1 0 0,-1 3 0,2-5 0,1 1 0,0-1 0,-1 1 0,1 0 0,0-1 0,-1 1 0,1 0 0,0-1 0,0 1 0,0 0 0,0-1 0,-1 1 0,1 0 0,0 0 0,0-1 0,0 1 0,1 0 0,-1-1 0,0 1 0,0 0 0,0-1 0,0 1 0,1 0 0,-1-1 0,0 1 0,0 0 0,1-1 0,-1 1 0,1 0 0,1 0 0,-1 0 0,0 0 0,1 0 0,-1 0 0,1 0 0,-1-1 0,1 1 0,0 0 0,-1-1 0,1 0 0,-1 1 0,3-1 0,2 1 0,1-1 0,-1 1 0,1-1 0,-1-1 0,10-1 0,-3 43 0,-11-40 0,-1 0 0,0 0 0,1 0 0,-1 0 0,1 0 0,0 0 0,-1 0 0,1-1 0,0 1 0,-1-1 0,1 1 0,0-1 0,0 1 0,-1-1 0,1 0 0,3 0 0,18 6 0,-23-6 0,1 1 0,0-1 0,-1 1 0,1-1 0,0 1 0,0-1 0,0 1 0,-1-1 0,1 0 0,0 1 0,0-1 0,0 0 0,0 0 0,0 0 0,0 0 0,0 0 0,0 0 0,-1 0 0,1 0 0,0 0 0,0 0 0,0 0 0,0-1 0,0 1 0,0 0 0,1-1 0,-2 1 0,0 0-1,0 0 0,0 0 1,0 0-1,0 0 0,0-1 1,0 1-1,1 0 0,-1 0 1,0 0-1,0 0 1,0 0-1,0 0 0,0 0 1,0-1-1,0 1 0,0 0 1,0 0-1,0 0 0,0 0 1,0 0-1,0 0 1,0-1-1,0 1 0,0 0 1,0 0-1,0 0 0,0 0 1,0 0-1,0-1 0,0 1 1,0 0-1,0 0 0,0 0 1,0 0-1,0 0 1,0 0-1,0-1 0,0 1 1,0 0-1,-1 0 0,1 0 1,0 0-1,0 0 0,0 0 1,0 0-1,0 0 1,0 0-1,0-1 0,-1 1 1,1 0-1,0 0 0,0 0 1,0 0-1,0 0 0,0 0 1,0 0-1,-1 0 0,1 0 1,-9-4-1327,-8 0-5499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3:00.946"/>
    </inkml:context>
    <inkml:brush xml:id="br0">
      <inkml:brushProperty name="width" value="0.1" units="cm"/>
      <inkml:brushProperty name="height" value="0.1" units="cm"/>
      <inkml:brushProperty name="color" value="#FFFFFF"/>
    </inkml:brush>
  </inkml:definitions>
  <inkml:trace contextRef="#ctx0" brushRef="#br0">188 61 24575,'-3'0'0,"1"0"0,-1 0 0,1-1 0,-1 0 0,1 1 0,0-1 0,-1 0 0,1 0 0,0 0 0,0 0 0,0-1 0,-4-2 0,5 3 0,0 0 0,0 1 0,0-1 0,0 0 0,0 0 0,-1 0 0,1 1 0,0-1 0,-1 0 0,1 1 0,-1 0 0,1-1 0,0 1 0,-1 0 0,1-1 0,-1 1 0,1 0 0,-1 0 0,1 0 0,-1 0 0,1 1 0,-1-1 0,1 0 0,-1 1 0,1-1 0,0 1 0,-1-1 0,1 1 0,0 0 0,-1-1 0,1 1 0,0 0 0,0 0 0,0 0 0,0 0 0,0 0 0,-2 2 0,-6 6 0,0 1 0,0 0 0,1 1 0,0 0 0,1 1 0,0-1 0,1 1 0,0 0 0,1 1 0,-7 25 0,7-20 0,1 1 0,1 0 0,1-1 0,1 1 0,0 0 0,1 0 0,4 24 0,-3-38 0,0 0 0,0-1 0,0 1 0,1-1 0,-1 1 0,1-1 0,5 8 0,-7-11 0,1 0 0,-1 0 0,1-1 0,0 1 0,-1 0 0,1 0 0,0-1 0,0 1 0,-1 0 0,1-1 0,0 1 0,0-1 0,0 1 0,0-1 0,0 1 0,0-1 0,0 0 0,0 1 0,0-1 0,0 0 0,0 0 0,0 0 0,0 0 0,0 0 0,0 0 0,0 0 0,0 0 0,0 0 0,0 0 0,0 0 0,0-1 0,0 1 0,0 0 0,-1-1 0,1 1 0,0-1 0,0 1 0,0-1 0,0 0 0,0 1 0,1-2 0,2-3 0,0 1 0,0-1 0,-1 0 0,1 0 0,-1 0 0,0 0 0,-1 0 0,1-1 0,-1 1 0,0-1 0,0 0 0,1-11 0,2-12 0,2-37 0,-7 56 0,2-3 0,-2 1 0,0-1 0,0 0 0,-1 0 0,-5-23 0,6 35 0,-1 0 0,1-1 0,0 1 0,-1 0 0,1 0 0,0 0 0,-1 0 0,0 0 0,1 0 0,-1 1 0,1-1 0,-1 0 0,0 0 0,0 0 0,0 0 0,0 0 0,0 1 0,1 0 0,-1 0 0,1 0 0,0 0 0,-1 0 0,1 0 0,0 0 0,-1 0 0,1 0 0,-1 0 0,1 0 0,0 0 0,-1 1 0,1-1 0,0 0 0,-1 0 0,1 0 0,0 1 0,-1-1 0,1 0 0,0 0 0,-1 1 0,1-1 0,0 0 0,0 1 0,-1-1 0,1 0 0,0 1 0,-2 3 0,-1 0 0,2 0 0,-1 0 0,0 1 0,1-1 0,-1 6 0,-6 41 0,3 1 0,2 55 0,3-90 0,-1-16 0,1 0 0,0 1 0,0-1 0,0 0 0,0 0 0,0 0 0,0 0 0,0 0 0,0 1 0,0-1 0,0 0 0,1 0 0,-1 0 0,0 0 0,1 0 0,-1 0 0,1 0 0,1 2 0,8-16 0,8-39 0,-17 51 0,17-85 0,-17 79 0,0 0 0,0 0 0,-1 0 0,0 0 0,0 0 0,-1 0 0,0-1 0,0 2 0,-4-14 0,5 19 0,0 1 0,-1 0 0,1-1 0,0 1 0,0-1 0,0 1 0,0 0 0,0-1 0,-1 1 0,1 0 0,0-1 0,0 1 0,-1 0 0,1-1 0,0 1 0,-1 0 0,1-1 0,0 1 0,-1 0 0,1 0 0,0 0 0,-1-1 0,1 1 0,0 0 0,-1 0 0,1 0 0,-1 0 0,1 0 0,0 0 0,-1 0 0,1 0 0,-1 0 0,1 0 0,0 0 0,-1 0 0,1 0 0,-1 0 0,1 0 0,0 0 0,-1 0 0,1 0 0,-1 0 0,1 1 0,0-1 0,-1 0 0,1 0 0,0 0 0,-1 1 0,1-1 0,0 0 0,0 1 0,-1-1 0,1 0 0,0 1 0,0-1 0,-1 0 0,1 1 0,0-1 0,0 0 0,0 1 0,-1-1 0,1 0 0,0 1 0,0-1 0,0 1 0,0-1 0,0 1 0,-12 30 0,8-15 0,1 0 0,0 1 0,1-1 0,1 1 0,0 0 0,1-1 0,1 1 0,6 32 0,-7-48 0,0 0 0,1-1 0,-1 1 0,0 0 0,0-1 0,0 1 0,0-1 0,1 1 0,-1 0 0,0-1 0,1 1 0,-1-1 0,0 1 0,1-1 0,-1 1 0,1-1 0,-1 1 0,1-1 0,-1 1 0,1-1 0,-1 0 0,1 1 0,-1-1 0,1 0 0,0 1 0,-1-1 0,1 0 0,-1 0 0,1 0 0,0 0 0,-1 1 0,1-1 0,0 0 0,-1 0 0,1 0 0,0 0 0,-1 0 0,1-1 0,0 1 0,-1 0 0,1 0 0,-1 0 0,1 0 0,0-1 0,-1 1 0,1 0 0,-1-1 0,1 1 0,-1 0 0,1-1 0,-1 1 0,1-1 0,-1 1 0,2-2 0,22-29 0,-17 19 0,-1 0 0,-1-1 0,0 0 0,0 0 0,-1-1 0,2-15 0,-5 20 0,1 1 0,-2-1 0,1 1 0,-1-1 0,-1 1 0,1-1 0,-1 1 0,-1 0 0,0-1 0,0 1 0,-3-9 0,4 16 0,1 0 0,-1 0 0,1-1 0,-1 1 0,1 0 0,-1 0 0,0 0 0,1-1 0,-1 1 0,0 0 0,0 0 0,0 0 0,0 0 0,0 1 0,0-1 0,0 0 0,0 0 0,0 1 0,-1-1 0,-1 0 0,3 1 0,-1 0 0,0 0 0,0 0 0,0 0 0,0 1 0,1-1 0,-1 0 0,0 1 0,0-1 0,1 1 0,-1-1 0,0 1 0,1-1 0,-1 1 0,0 0 0,1-1 0,-1 1 0,1-1 0,-1 1 0,1 0 0,-1 0 0,0 1 0,-2 5 0,-1 1 0,1 0 0,1-1 0,-1 1 0,-1 10 0,2-4 0,0 1 0,1-1 0,1 16 0,0-27 0,0-1 0,0 1 0,0-1 0,0 1 0,0-1 0,1 1 0,-1-1 0,1 1 0,0-1 0,-1 0 0,1 1 0,0-1 0,1 0 0,-1 0 0,0 1 0,1-1 0,-1 0 0,1 0 0,-1-1 0,1 1 0,0 0 0,0 0 0,0-1 0,0 1 0,4 1 0,-5-3 0,-1 0 0,1 0 0,0 0 0,0 0 0,-1 0 0,1 0 0,0 0 0,-1 0 0,1 0 0,0 0 0,0 0 0,-1-1 0,1 1 0,0 0 0,-1-1 0,1 1 0,-1 0 0,1-1 0,0 1 0,-1-1 0,1 1 0,-1-1 0,1 1 0,-1-1 0,1 1 0,-1-1 0,1 0 0,-1 1 0,0-1 0,1-1 0,9-23 0,-8 17 0,0 0 0,0 0 0,-1 1 0,0-1 0,0-1 0,0 1 0,-1 0 0,-1 0 0,1 0 0,-2 0 0,1 0 0,-1 0 0,-4-12 0,6 19 0,-1 0 0,1 0 0,0 0 0,-1 0 0,1 1 0,-1-1 0,0 0 0,1 0 0,-1 1 0,1-1 0,-1 0 0,0 1 0,0-1 0,1 1 0,-1-1 0,0 1 0,0-1 0,0 1 0,-1-1 0,1 1 0,1 0 0,-1 0 0,0 0 0,1 0 0,-1 1 0,0-1 0,1 0 0,-1 0 0,0 1 0,1-1 0,-1 0 0,1 1 0,-1-1 0,1 0 0,-1 1 0,1-1 0,-1 1 0,1-1 0,-1 1 0,0 0 0,-2 4 0,1-1 0,0 0 0,0 1 0,0-1 0,0 1 0,-1 6 0,-6 41 0,-2 76 0,11-157 0,1 11 0,1 44 0,-1-19 0,0 0 0,0-1 0,0 1 0,1 0 0,2 6 0,-4-13 0,1 0 0,-1 0 0,0 1 0,0-1 0,0 0 0,1 0 0,-1 0 0,0 0 0,0 0 0,1 0 0,-1 1 0,0-1 0,1 0 0,-1 0 0,0 0 0,0 0 0,1 0 0,-1 0 0,0 0 0,0 0 0,1 0 0,-1-1 0,0 1 0,0 0 0,1 0 0,-1 0 0,0 0 0,0 0 0,1 0 0,-1 0 0,0-1 0,0 1 0,1 0 0,-1 0 0,0 0 0,0 0 0,0-1 0,0 1 0,1 0 0,-1 0 0,0-1 0,0 1 0,0 0 0,0 0 0,0-1 0,0 1 0,0 0 0,1-1 0,7-13 0,1-5 0,-1-1 0,-1 0 0,-1-1 0,0 1 0,-2-1 0,-1 0 0,0 0 0,-1-1 0,-2 1 0,-2-27 0,2 46 0,0 1 0,0 0 0,0 0 0,0 0 0,0 0 0,-1-1 0,1 1 0,0 0 0,-1 0 0,1 0 0,-1 0 0,1 0 0,-1 0 0,0 0 0,1 0 0,-1 0 0,0 0 0,-1-1 0,1 2 0,0-1 0,1 1 0,-1 0 0,1 0 0,-1 0 0,0 0 0,1 0 0,-1 0 0,1 0 0,-1 1 0,0-1 0,1 0 0,-1 0 0,1 0 0,-1 0 0,0 1 0,1-1 0,-1 0 0,1 1 0,-1-1 0,1 0 0,-1 1 0,1-1 0,-1 2 0,-3 1 0,1 2 0,-1-1 0,1 0 0,0 1 0,1-1 0,-1 1 0,-2 5 0,3-3 0,-1 0 0,1 0 0,0 0 0,1 0 0,0 1 0,0-1 0,0 13 0,7-5 0,5-15 0,-9-2 0,0 1 0,0-1 0,0 0 0,0 0 0,0 1 0,-1-1 0,1 0 0,-1-1 0,1 1 0,0-2 0,4-9 0,-2 0 0,0 0 0,0 0 0,-1 0 0,-1 0 0,2-21 0,-4 20 0,-3 14 0,-4 20 0,-7 69 0,13-78 0,1-1 0,-1 1 0,1-1 0,1 0 0,0 1 0,4 13 0,-5-23 0,0-1 0,0 0 0,0 0 0,0 0 0,0 0 0,0 0 0,0 0 0,0 0 0,0 0 0,0 1 0,0-1 0,0 0 0,0 0 0,0 0 0,0 0 0,0 0 0,0 0 0,0 0 0,0 0 0,0 0 0,0 1 0,0-1 0,0 0 0,0 0 0,0 0 0,0 0 0,1 0 0,-1 0 0,0 0 0,0 0 0,0 0 0,0 0 0,0 0 0,0 0 0,0 0 0,0 0 0,0 0 0,1 0 0,-1 0 0,0 0 0,0 0 0,0 0 0,0 0 0,0 0 0,0 0 0,0 0 0,0 0 0,1 0 0,-1 0 0,0 0 0,0 0 0,0 0 0,0 0 0,0 0 0,0 0 0,0 0 0,0 0 0,0 0 0,1 0 0,-1 0 0,0 0 0,0 0 0,0-1 0,0 1 0,0 0 0,0 0 0,0 0 0,0 0 0,0 0 0,5-12 0,1-12 0,-3 16 0,-2 8 0,2 20 0,-3 30 0,-6-14 0,6-35 0,0 1 0,0-1 0,0 0 0,-1 0 0,1 1 0,-1-1 0,1 0 0,-1 0 0,0 0 0,1 1 0,-1-1 0,0 0 0,0 0 0,1 0 0,-1 0 0,0-1 0,0 1 0,0 0 0,0 0 0,-1 0 0,1-1 0,0 1 0,0 0 0,-2 0 0,2-2 0,1 1 0,-1 0 0,0 0 0,0 0 0,0-1 0,1 1 0,-1 0 0,0-1 0,0 1 0,1-1 0,-1 1 0,0-1 0,1 1 0,-1-1 0,0 0 0,1 1 0,-1-1 0,1 0 0,-1 1 0,1-1 0,0 0 0,-1 0 0,1 1 0,0-1 0,-1 0 0,1 0 0,0 0 0,0 1 0,0-1 0,-1 0 0,1 0 0,0 0 0,0 0 0,0 0 0,1-1 0,-1 1 0,-1-1 0,1 1 0,0-1 0,0 1 0,1-1 0,-1 1 0,0-1 0,0 1 0,1-1 0,-1 1 0,1 0 0,-1-1 0,1 1 0,-1-1 0,1 1 0,0 0 0,0 0 0,0-1 0,0 1 0,1-1 0,-1 2 0,0 0 0,-1 0 0,1 0 0,0 0 0,0 0 0,-1 1 0,1-1 0,0 0 0,-1 0 0,1 1 0,0-1 0,-1 0 0,1 1 0,0-1 0,-1 1 0,1-1 0,-1 1 0,1-1 0,-1 1 0,1-1 0,-1 1 0,1-1 0,-1 1 0,0 0 0,1-1 0,-1 1 0,0 0 0,0-1 0,1 1 0,-1 0 0,0 0 0,0-1 0,0 1 0,0 0 0,0 1 0,6 27 0,-6-25 0,-1 0 0,1 0 0,-1 0 0,0 0 0,0 0 0,0 0 0,-3 6 0,4-10 0,-1 1 0,1-1 0,0 1 0,0-1 0,-1 1 0,1-1 0,0 1 0,0-1 0,-1 0 0,1 1 0,-1-1 0,1 0 0,0 1 0,-1-1 0,1 0 0,-1 1 0,1-1 0,-1 0 0,1 0 0,0 1 0,-1-1 0,1 0 0,-1 0 0,0 0 0,0 0 0,0-1 0,1 1 0,-1-1 0,0 1 0,1-1 0,-1 1 0,0-1 0,1 0 0,-1 1 0,1-1 0,-1 0 0,1 0 0,-1 1 0,1-1 0,0 0 0,-1 0 0,1 0 0,0 1 0,0-1 0,-1-2 0,-2-7 0,0-2 0,1 1 0,1 0 0,0 0 0,0-1 0,1 1 0,0 0 0,1-1 0,0 1 0,4-12 0,-6 23 0,1-1 0,0 1 0,0 0 0,0 0 0,0 0 0,0 0 0,0 0 0,0 0 0,0 0 0,0-1 0,0 1 0,0 0 0,0 0 0,0 0 0,0 0 0,0 0 0,0 0 0,0-1 0,0 1 0,0 0 0,0 0 0,0 0 0,0 0 0,0 0 0,0 0 0,0-1 0,0 1 0,0 0 0,0 0 0,0 0 0,1 0 0,-1 0 0,0 0 0,0 0 0,0-1 0,0 1 0,0 0 0,0 0 0,0 0 0,0 0 0,1 0 0,-1 0 0,0 0 0,0 0 0,0 0 0,0 0 0,0 0 0,0 0 0,1 0 0,-1 0 0,0 0 0,0 0 0,0 0 0,0 0 0,0 0 0,0 0 0,1 0 0,-1 0 0,0 0 0,0 0 0,0 0 0,0 0 0,0 0 0,0 0 0,1 0 0,-1 0 0,0 0 0,0 1 0,0-1 0,4 14 0,1 21 0,-5-35 0,1 14 0,0 0 0,0 1 0,-2-1 0,0 0 0,0 1 0,-5 14 0,1-22 0,1-16 0,0-19 0,3 9 0,1 0 0,0-1 0,1 1 0,2 0 0,5-28 0,-3 38 0,-2 17 0,-1 16 0,-6 23 0,2-37 0,1 1 0,0-1 0,1 0 0,1 16 0,-1-26 0,0 1 0,0-1 0,0 1 0,0-1 0,0 0 0,0 1 0,0-1 0,0 1 0,0-1 0,0 1 0,0-1 0,1 1 0,-1-1 0,0 1 0,0-1 0,0 0 0,1 1 0,-1-1 0,0 1 0,0-1 0,1 0 0,-1 1 0,0-1 0,1 0 0,-1 1 0,0-1 0,1 0 0,-1 0 0,1 1 0,-1-1 0,0 0 0,1 0 0,-1 0 0,1 1 0,-1-1 0,1 0 0,-1 0 0,1 0 0,-1 0 0,0 0 0,1 0 0,-1 0 0,1 0 0,-1 0 0,1 0 0,-1 0 0,1 0 0,-1-1 0,1 1 0,-1 0 0,0 0 0,1 0 0,-1-1 0,1 1 0,-1 0 0,0 0 0,1-1 0,-1 1 0,0 0 0,1-1 0,-1 1 0,0 0 0,1-1 0,-1 1 0,0-1 0,20-26 0,4-25 0,-2-1 0,22-81 0,-35 113 0,-9 21 0,0 0 0,0 0 0,0 0 0,0 0 0,1 0 0,-1 0 0,0 0 0,0 0 0,0 0 0,0 0 0,1 0 0,-1 0 0,0 0 0,0 0 0,0 0 0,0 0 0,0 1 0,1-1 0,-1 0 0,0 0 0,0 0 0,0 0 0,0 0 0,0 0 0,0 0 0,1 0 0,-1 1 0,0-1 0,0 0 0,0 0 0,0 0 0,0 0 0,0 0 0,0 1 0,0-1 0,0 0 0,0 0 0,0 0 0,0 0 0,0 0 0,0 1 0,0-1 0,0 0 0,0 0 0,0 0 0,0 0 0,0 1 0,0-1 0,0 0 0,0 0 0,0 0 0,0 0 0,0 1 0,1 41 0,-1-37 0,0 60 0,-4-1 0,-12 71 0,22-175 0,-3 21 0,0-1 0,7-19 0,51-170 0,-61 208 0,0 1 0,0-1 0,0 1 0,0 0 0,0-1 0,0 1 0,0 0 0,0-1 0,1 1 0,-1 0 0,0-1 0,0 1 0,0 0 0,0-1 0,0 1 0,1 0 0,-1 0 0,0-1 0,0 1 0,1 0 0,-1 0 0,0-1 0,0 1 0,1 0 0,-1 0 0,0 0 0,1-1 0,-1 1 0,0 0 0,1 0 0,-1 0 0,1 0 0,2 11 0,0 23 0,-2 3 0,-1 1 0,-2 0 0,-2 0 0,-13 58 0,-10 17 0,45-205 0,-3 41 0,-2-1 0,-2 0 0,-2-1 0,-3 0 0,-1-76 0,-8 246 0,23-147 0,-11 5 0,-8 19 0,1 0 0,0 1 0,0-1 0,0 1 0,7-11 0,-9 16 0,1 1 0,-1-1 0,1 0 0,-1 0 0,0 1 0,1-1 0,-1 0 0,0 1 0,1-1 0,-1 0 0,0 1 0,1-1 0,-1 0 0,0 1 0,0-1 0,1 1 0,-1-1 0,0 1 0,0-1 0,0 0 0,0 1 0,0-1 0,1 1 0,-1-1 0,0 1 0,0-1 0,0 1 0,0-1 0,0 1 0,-1-1 0,1 1 0,1 3 0,-1-9 0,0 3 0,0-1 0,0 0 0,0 0 0,0 1 0,0-1 0,0 0 0,0 0 0,1 0 0,0 1 0,-1-1 0,1 0 0,0 0 0,0 1 0,3-5 0,-4 7 0,1 0 0,-1-1 0,0 1 0,0 0 0,1 0 0,-1 1 0,0-1 0,0 0 0,1 0 0,-1 0 0,0 0 0,0 0 0,0 0 0,1 0 0,-1 0 0,0 0 0,0 0 0,0 1 0,1-1 0,-1 0 0,0 0 0,0 0 0,0 0 0,1 1 0,-1-1 0,0 0 0,0 0 0,0 0 0,0 1 0,0-1 0,0 0 0,0 0 0,0 1 0,1-1 0,-1 0 0,0 0 0,0 0 0,0 1 0,0-1 0,0 0 0,0 0 0,0 1 0,0-1 0,2 14 0,3 26 0,-2 0 0,-2-1 0,-4 49 0,1-76 0,0 1 0,0-1 0,-1 1 0,0-1 0,-1 0 0,-1-1 0,0 1 0,-9 15 0,14-27 0,0 0 0,0 0 0,-1 1 0,1-1 0,0 0 0,0 0 0,0 0 0,0 0 0,0 0 0,-1 0 0,1 0 0,0 1 0,0-1 0,0 0 0,-1 0 0,1 0 0,0 0 0,0 0 0,0 0 0,0 0 0,-1 0 0,1 0 0,0 0 0,0 0 0,0 0 0,-1 0 0,1 0 0,0 0 0,0 0 0,0 0 0,0-1 0,-1 1 0,1 0 0,0 0 0,0 0 0,0 0 0,0 0 0,-1 0 0,1 0 0,0-1 0,0 1 0,0 0 0,0 0 0,0 0 0,0 0 0,0 0 0,-1-1 0,1 1 0,0 0 0,0 0 0,0 0 0,0 0 0,0-1 0,0 1 0,0 0 0,0 0 0,0 0 0,0-1 0,0 1 0,0 0 0,0 0 0,-2-14 0,2-14 0,2 0 0,8-40 0,-2 12 0,-6 45 0,-1 29 0,-4 34 0,-1-2 0,3-25 0,-1-1 0,-2 0 0,0 0 0,-10 29 0,13-50 0,0 0 0,0 0 0,-1 0 0,0 0 0,1-1 0,-1 1 0,-4 4 0,-4-4 0,9-4 0,0 1 0,1-1 0,-1 1 0,0-1 0,1 0 0,-1 1 0,1-1 0,-1 0 0,1 1 0,-1-1 0,1 0 0,-1 0 0,1 1 0,0-1 0,-1 0 0,1-2 0,-2-4 0,0-1 0,0 1 0,1-1 0,0 0 0,1 0 0,0 1 0,0-1 0,1 0 0,0 0 0,3-12 0,-2 18 0,-1 7 0,1 10 0,-3-2-119,2-9 36,-1 1 0,0 0 0,0 0 0,0 0 0,-1-1 0,1 1-1,-1 0 1,-1-1 0,1 1 0,-1 0 0,1-1 0,-1 0 0,0 1 0,-4 4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0:55.702"/>
    </inkml:context>
    <inkml:brush xml:id="br0">
      <inkml:brushProperty name="width" value="0.1" units="cm"/>
      <inkml:brushProperty name="height" value="0.1" units="cm"/>
      <inkml:brushProperty name="color" value="#FFFFFF"/>
    </inkml:brush>
  </inkml:definitions>
  <inkml:trace contextRef="#ctx0" brushRef="#br0">35 1 24575,'0'5'0,"1"-1"0,0 1 0,1 0 0,-1 0 0,1-1 0,-1 1 0,1-1 0,1 1 0,-1-1 0,1 0 0,-1 0 0,5 4 0,-13-24 0,6 16 0,0-1 0,0 1 0,-1-1 0,1 1 0,0-1 0,0 1 0,0-1 0,-1 1 0,1 0 0,0-1 0,0 1 0,-1 0 0,1-1 0,0 1 0,-1 0 0,1-1 0,-1 1 0,1 0 0,0 0 0,-1-1 0,1 1 0,-1 0 0,1 0 0,-1 0 0,1-1 0,0 1 0,-1 0 0,1 0 0,-1 0 0,1 0 0,-1 0 0,1 0 0,-1 0 0,1 0 0,-1 0 0,1 0 0,-1 0 0,1 1 0,0-1 0,-1 0 0,1 0 0,-1 0 0,1 1 0,0-1 0,-1 0 0,1 0 0,-1 1 0,0 0 0,1 1 0,0-1 0,-1 0 0,1 0 0,0 1 0,0-1 0,0 0 0,-1 0 0,2 1 0,-1-1 0,0 0 0,0 0 0,0 1 0,0-1 0,1 0 0,-1 0 0,1 1 0,-1-1 0,1 0 0,-1 0 0,1 0 0,0 0 0,-1 0 0,1 0 0,0 0 0,0 0 0,0 0 0,1 1 0,-4-6 0,-15-22 0,16 25 0,0 0 0,0 0 0,0-1 0,0 1 0,0 0 0,0 0 0,-1 0 0,1 1 0,0-1 0,0 0 0,-1 0 0,1 1 0,0-1 0,-1 0 0,1 1 0,-1 0 0,1-1 0,-1 1 0,-2-1 0,4 2 0,0 0 0,0 0 0,0 0 0,1 0 0,-1 0 0,0 0 0,0 0 0,0 0 0,1 0 0,-1 0 0,1 0 0,-1 0 0,0-1 0,1 1 0,0 0 0,-1 0 0,2 0 0,21 24 0,-19-21 0,0 0 0,0 0 0,0 0 0,-1 0 0,1 0 0,-1 1 0,0-1 0,0 1 0,-1 0 0,1 0 0,1 6 0,-4-10 0,0 1 0,0-1 0,0 0 0,0 0 0,0 0 0,0 1 0,0-1 0,-1 0 0,1 0 0,0 0 0,-1 0 0,1 0 0,-1 0 0,1 1 0,-2 0 0,1 6 0,19 0 0,-9-5 0,17 4 0,-23-4 0,-14 1 0,41-4 0,-34 0-45,1 1-1,0-1 1,0 1-1,-1 0 1,1 0-1,0 0 1,0 1-1,0-1 1,0 1-1,1-1 1,-1 1-1,0 0 1,1 0-1,-1 1 1,1-1-1,0 0 1,0 1-1,-1-1 1,2 1-1,-1 0 1,0-1-1,0 1 1,1 0-1,0 0 0,0 0 1,-1 0-1,2 1 1,-1-1-1,-1 6 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0:56.523"/>
    </inkml:context>
    <inkml:brush xml:id="br0">
      <inkml:brushProperty name="width" value="0.1" units="cm"/>
      <inkml:brushProperty name="height" value="0.1" units="cm"/>
      <inkml:brushProperty name="color" value="#FFFFFF"/>
    </inkml:brush>
  </inkml:definitions>
  <inkml:trace contextRef="#ctx0" brushRef="#br0">16 0 24575,'-5'0'0,"-5"0"0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0:59.357"/>
    </inkml:context>
    <inkml:brush xml:id="br0">
      <inkml:brushProperty name="width" value="0.1" units="cm"/>
      <inkml:brushProperty name="height" value="0.1" units="cm"/>
      <inkml:brushProperty name="color" value="#FFFFFF"/>
    </inkml:brush>
  </inkml:definitions>
  <inkml:trace contextRef="#ctx0" brushRef="#br0">1 0 24575,'4'0'0,"11"0"0,6 0 0,10 0 0,-5 0 0,-13 0 0,2 0 0,7 0 0,4 0 0,6 0 0,3 0 0,3 0 0,6 0 0,-2 0 0,2 0 0,-3 0 0,1 0 0,-6 0-8191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1:00.675"/>
    </inkml:context>
    <inkml:brush xml:id="br0">
      <inkml:brushProperty name="width" value="0.1" units="cm"/>
      <inkml:brushProperty name="height" value="0.1" units="cm"/>
      <inkml:brushProperty name="color" value="#FFFFFF"/>
    </inkml:brush>
  </inkml:definitions>
  <inkml:trace contextRef="#ctx0" brushRef="#br0">38 27 24575,'0'-4'0,"-5"-2"0,-9 0 0,1 2 0,7 1 0,14 1 0,1 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1:04.040"/>
    </inkml:context>
    <inkml:brush xml:id="br0">
      <inkml:brushProperty name="width" value="0.1" units="cm"/>
      <inkml:brushProperty name="height" value="0.1" units="cm"/>
      <inkml:brushProperty name="color" value="#FFFFFF"/>
    </inkml:brush>
  </inkml:definitions>
  <inkml:trace contextRef="#ctx0" brushRef="#br0">215 60 24575,'-2'14'0,"0"1"0,-1-1 0,-1 1 0,0-1 0,-12 26 0,5-13 0,-19 43 0,21-52 0,1 1 0,0 0 0,1 1 0,2-1 0,0 1 0,-3 25 0,7-44 0,1 0 0,0 0 0,0 0 0,0 1 0,0-1 0,0 0 0,0 0 0,0 0 0,1 0 0,-1 1 0,0-1 0,1 0 0,-1 0 0,0 0 0,2 2 0,-2-3 0,1 0 0,-1 0 0,0 0 0,1 0 0,-1 0 0,0 0 0,1 0 0,-1 1 0,1-1 0,-1-1 0,0 1 0,1 0 0,-1 0 0,0 0 0,1 0 0,-1 0 0,0 0 0,1 0 0,-1 0 0,1-1 0,-1 1 0,0 0 0,0 0 0,1 0 0,-1-1 0,0 1 0,1 0 0,-1 0 0,0-1 0,1 1 0,22-31 0,-6-5 0,24-64 0,-21 47 0,-26 67 0,1-1 0,0 1 0,1 0 0,1 0 0,0 1 0,1-1 0,1 1 0,0-1 0,1 1 0,3 28 0,-3-42 0,1 1 0,-1-1 0,0 0 0,0 0 0,1 1 0,-1-1 0,1 0 0,-1 0 0,1 0 0,0 1 0,-1-1 0,1 0 0,0 0 0,0 0 0,0 0 0,0 0 0,0-1 0,0 1 0,0 0 0,2 1 0,-3-2 0,1 0 0,0 0 0,0 0 0,0 0 0,0 0 0,0 0 0,0 0 0,0 0 0,0-1 0,0 1 0,-1 0 0,1-1 0,0 1 0,0 0 0,0-1 0,0 1 0,-1-1 0,1 1 0,0-1 0,-1 0 0,2 0 0,2-3 0,-1 0 0,0 0 0,0 0 0,0 0 0,0 0 0,-1-1 0,1 0 0,2-8 0,-3 7 0,-1-1 0,0 1 0,0-1 0,-1 1 0,0-1 0,0 1 0,0-1 0,-1 1 0,0 0 0,0-1 0,0 1 0,-1 0 0,0-1 0,-3-6 0,3 10 0,1 0 0,-1 0 0,0 1 0,0-1 0,0 0 0,0 1 0,0 0 0,-1-1 0,1 1 0,-1 0 0,1 0 0,-1 0 0,0 1 0,0-1 0,0 0 0,0 1 0,0 0 0,0 0 0,0 0 0,0 0 0,0 1 0,-1-1 0,1 1 0,0-1 0,0 1 0,-1 0 0,1 1 0,0-1 0,-6 2 0,3-1 0,0 0 0,1 1 0,-1 0 0,1 0 0,-1 1 0,1-1 0,0 1 0,0 0 0,0 1 0,0-1 0,1 1 0,-7 6 0,5-3 0,-1 1 0,1 0 0,1 1 0,0-1 0,0 1 0,-7 17 0,6-8 0,0 0 0,1 1 0,1-1 0,1 1 0,1 0 0,0 0 0,2 24 0,0-38 0,0 1 0,0-1 0,1 1 0,-1-1 0,2 0 0,-1 1 0,0-1 0,1 0 0,0 0 0,0 0 0,1 0 0,-1 0 0,1 0 0,0-1 0,1 1 0,-1-1 0,1 0 0,0 0 0,0 0 0,0-1 0,0 1 0,0-1 0,1 0 0,0 0 0,-1 0 0,1-1 0,0 0 0,1 0 0,-1 0 0,0 0 0,0-1 0,1 0 0,-1 0 0,11 0 0,-7-1 0,0 0 0,-1 0 0,1-1 0,0 0 0,-1-1 0,1 0 0,-1 0 0,0-1 0,1 0 0,-1 0 0,-1-1 0,1 0 0,0 0 0,-1-1 0,0 0 0,0 0 0,-1-1 0,12-11 0,-11 8 0,1-1 0,-2 0 0,1 0 0,-1-1 0,-1 1 0,0-1 0,0-1 0,-1 1 0,-1-1 0,0 1 0,0-1 0,-1 0 0,0-13 0,-1 11 0,0-1 0,-1 1 0,-1 0 0,0 0 0,-1 0 0,-4-15 0,5 26 0,0 0 0,1 0 0,-2 0 0,1 0 0,0 1 0,0-1 0,-1 0 0,0 1 0,1-1 0,-1 1 0,0 0 0,0-1 0,0 1 0,-1 0 0,1 0 0,-1 0 0,1 0 0,-1 1 0,1-1 0,-1 1 0,0 0 0,0-1 0,0 1 0,1 0 0,-1 1 0,0-1 0,0 1 0,0-1 0,-1 1 0,1 0 0,0 0 0,0 0 0,0 0 0,-3 1 0,1 0 0,0 0 0,1 1 0,-1-1 0,1 1 0,-1 0 0,1 0 0,0 0 0,0 1 0,0-1 0,0 1 0,0 0 0,1 0 0,-1 1 0,1-1 0,0 1 0,0-1 0,0 1 0,1 0 0,-1 0 0,1 0 0,0 1 0,0-1 0,-2 8 0,0 0 0,1 0 0,0-1 0,1 1 0,0 0 0,1 0 0,0 1 0,1-1 0,2 15 0,-2-23 0,1-1 0,-1 0 0,1 0 0,0 0 0,0 1 0,0-1 0,0 0 0,1 0 0,-1 0 0,1-1 0,-1 1 0,1 0 0,0-1 0,0 1 0,1-1 0,-1 1 0,0-1 0,1 0 0,0 0 0,-1 0 0,1 0 0,0-1 0,0 1 0,0-1 0,0 1 0,0-1 0,0 0 0,0-1 0,0 1 0,1 0 0,-1-1 0,0 0 0,0 1 0,1-1 0,-1-1 0,0 1 0,0 0 0,1-1 0,-1 1 0,0-1 0,0 0 0,0 0 0,0-1 0,0 1 0,0-1 0,0 1 0,0-1 0,-1 0 0,1 0 0,3-3 0,4-5 0,0 0 0,-1-1 0,0 0 0,-1-1 0,0 1 0,-1-1 0,-1-1 0,11-25 0,-13 27 0,0 0 0,-1 0 0,0-1 0,-1 1 0,0-1 0,-1 0 0,0 0 0,-1 0 0,-1 1 0,1-1 0,-4-12 0,3 18 0,-1 0 0,0 0 0,0 0 0,-1 0 0,1 1 0,-1-1 0,-1 1 0,1 0 0,-1 0 0,0 0 0,0 0 0,0 0 0,-1 1 0,1 0 0,-1 0 0,0 0 0,0 1 0,-1-1 0,1 1 0,-1 1 0,1-1 0,-1 1 0,0 0 0,0 0 0,0 0 0,0 1 0,-1 0 0,1 0 0,0 1 0,0 0 0,-1 0 0,1 0 0,0 1 0,0 0 0,0 0 0,0 1 0,0-1 0,0 1 0,0 1 0,0-1 0,0 1 0,1 0 0,-1 0 0,1 0 0,-6 6 0,2-1 0,0 0 0,1 1 0,0 0 0,1 0 0,0 0 0,0 1 0,1 0 0,0 1 0,1-1 0,0 1 0,-4 15 0,5-13 0,0 1 0,1-1 0,0 1 0,2-1 0,-1 1 0,2 0 0,0 0 0,0 0 0,4 18 0,-3-28 0,-1 0 0,1 0 0,0 0 0,0-1 0,1 1 0,-1 0 0,1-1 0,0 1 0,0-1 0,0 0 0,0 0 0,0 0 0,1 0 0,-1 0 0,1 0 0,0 0 0,0-1 0,0 1 0,0-1 0,1 0 0,-1 0 0,0 0 0,1-1 0,0 1 0,-1-1 0,1 0 0,0 0 0,0 0 0,-1 0 0,1-1 0,0 0 0,0 1 0,0-1 0,0-1 0,7 0 0,-3 0 0,-1-1 0,1 1 0,-1-2 0,1 1 0,-1-1 0,0 0 0,0 0 0,0-1 0,0 0 0,-1 0 0,0-1 0,0 0 0,0 0 0,0 0 0,-1-1 0,1 0 0,4-7 0,-4 1 0,0 0 0,0 0 0,-2-1 0,1 0 0,-2 0 0,1 0 0,-2-1 0,2-14 0,-3 6 0,0 1 0,-1-1 0,-1 1 0,-5-31 0,5 47 0,-1-1 0,0 1 0,0 0 0,0 0 0,-1-1 0,0 1 0,0 1 0,0-1 0,0 0 0,-1 1 0,0 0 0,0 0 0,0 0 0,0 0 0,-1 0 0,0 1 0,1 0 0,-1 0 0,0 0 0,0 1 0,-1 0 0,-8-3 0,8 3 0,1 0 0,-1 1 0,0 0 0,0 0 0,0 0 0,0 1 0,0 0 0,0 0 0,0 0 0,0 1 0,1 0 0,-1 0 0,0 0 0,0 1 0,1 0 0,-1 0 0,1 1 0,-1-1 0,1 1 0,0 0 0,-8 7 0,4-1 0,0 1 0,1 0 0,0 0 0,1 1 0,0 0 0,1 0 0,0 0 0,1 1 0,0 0 0,-5 23 0,4-14 0,2 0 0,0 1 0,2 0 0,0 0 0,3 35 0,-1-51 0,1 1 0,0 0 0,0-1 0,0 1 0,1-1 0,0 0 0,0 1 0,1-1 0,0 0 0,0 0 0,0 0 0,1-1 0,8 11 0,-9-13 0,1 0 0,-1 0 0,1-1 0,-1 1 0,1-1 0,0 0 0,0 0 0,0 0 0,0 0 0,0-1 0,1 0 0,-1 0 0,0 0 0,1 0 0,-1-1 0,1 1 0,-1-1 0,1 0 0,-1-1 0,1 1 0,4-2 0,0 0 0,0 0 0,-1-1 0,1 0 0,-1 0 0,0-1 0,1 0 0,-2-1 0,1 0 0,0 0 0,-1 0 0,0-1 0,0 0 0,6-8 0,-5 4 0,0 0 0,0 0 0,-1 0 0,-1-1 0,0 0 0,0-1 0,-1 1 0,-1-1 0,4-16 0,-5 19 0,-1-1 0,-1 1 0,0-1 0,0 0 0,-1 0 0,0 1 0,-1-1 0,0 0 0,0 0 0,-1 1 0,-6-19 0,5 22 0,0-1 0,0 0 0,-1 1 0,0 0 0,0 0 0,-1 0 0,1 0 0,-1 1 0,0 0 0,-1 0 0,0 0 0,1 1 0,-1-1 0,-1 1 0,1 1 0,0-1 0,-9-2 0,13 5 0,-1-1 0,1 1 0,-1 0 0,1 0 0,-1 0 0,0 1 0,1-1 0,-1 1 0,0-1 0,0 1 0,0 0 0,1 0 0,-1 0 0,0 0 0,0 1 0,0-1 0,1 1 0,-1 0 0,0-1 0,1 1 0,-1 0 0,1 1 0,-1-1 0,1 0 0,-1 1 0,1-1 0,0 1 0,0 0 0,0 0 0,0 0 0,0 0 0,0 0 0,0 0 0,1 1 0,-1-1 0,1 0 0,0 1 0,-1-1 0,1 1 0,0 0 0,1-1 0,-2 5 0,-3 12 0,2-1 0,0 1 0,1 0 0,1 36 0,1-40 0,0 0 0,2-1 0,-1 1 0,2-1 0,0 0 0,1 1 0,0-2 0,1 1 0,8 15 0,-9-22 0,-1-1 0,2 0 0,-1 1 0,1-1 0,-1-1 0,2 1 0,-1-1 0,1 0 0,-1 0 0,1-1 0,1 1 0,-1-1 0,1-1 0,-1 1 0,1-1 0,0 0 0,0-1 0,0 0 0,12 2 0,-14-3 0,0-1 0,1 0 0,-1 0 0,0-1 0,1 0 0,-1 0 0,0 0 0,0-1 0,0 1 0,0-1 0,0 0 0,0-1 0,0 1 0,-1-1 0,1 0 0,-1 0 0,0-1 0,7-6 0,1-1 0,-1-1 0,-1 0 0,0 0 0,16-28 0,-19 26 0,0 0 0,0-1 0,-1 0 0,-1 0 0,-1-1 0,0 1 0,-1-1 0,1-28 0,-3 36 0,-2 1 0,1 0 0,-1-1 0,0 1 0,0 0 0,-1 0 0,0 0 0,0 0 0,-5-10 0,4 13 0,1 0 0,-1 0 0,0 0 0,0 0 0,0 0 0,-1 1 0,1-1 0,-1 1 0,0 0 0,0 0 0,0 0 0,0 1 0,0 0 0,-1-1 0,-5-1 0,4 2 0,0 0 0,0 0 0,0 0 0,-1 1 0,1 0 0,0 0 0,-1 0 0,1 1 0,0 0 0,-1 0 0,1 1 0,0 0 0,-1 0 0,1 0 0,0 1 0,0 0 0,0 0 0,0 0 0,0 1 0,1 0 0,-1 0 0,1 1 0,-1-1 0,1 1 0,0 1 0,1-1 0,-1 0 0,1 1 0,0 0 0,0 0 0,0 0 0,1 1 0,0-1 0,0 1 0,0 0 0,-2 7 0,-1 9 0,0-1 0,2 1 0,0 0 0,0 25 0,3 91 0,1-109 0,0-8 0,1 1 0,1-1 0,1 0 0,1 0 0,7 22 0,-9-37 0,0 0 0,0 0 0,0-1 0,1 1 0,0-1 0,0 1 0,0-1 0,1 0 0,0 0 0,0-1 0,0 1 0,0-1 0,1 0 0,0 0 0,0 0 0,0-1 0,0 1 0,1-1 0,-1-1 0,1 1 0,-1-1 0,10 3 0,-11-5 0,0 1 0,0 0 0,1-1 0,-1 0 0,0 0 0,0 0 0,1-1 0,-1 1 0,0-1 0,0 0 0,0 0 0,1-1 0,-1 1 0,7-5 0,-4 2 0,-1 0 0,1-1 0,-1 0 0,0-1 0,0 1 0,0-1 0,6-9 0,0-2 0,-1 0 0,-1-1 0,0 0 0,-2 0 0,11-30 0,-9 14 0,-1-1 0,7-61 0,-14 75 0,-1 0 0,0 0 0,-2 0 0,0 1 0,-2-1 0,-5-22 0,7 39 0,0 0 0,0 0 0,-1 0 0,0 0 0,0 0 0,0 0 0,0 0 0,-1 1 0,1-1 0,-1 1 0,0 0 0,0 0 0,0 0 0,0 0 0,-1 0 0,1 1 0,-1-1 0,0 1 0,1 0 0,-1 0 0,0 0 0,0 1 0,-7-2 0,7 2 0,1 1 0,-1-1 0,0 1 0,0 0 0,1 0 0,-1 1 0,0-1 0,0 1 0,1 0 0,-1 0 0,1 0 0,-1 0 0,1 1 0,-1-1 0,1 1 0,0 0 0,-1 0 0,1 0 0,0 0 0,1 1 0,-1-1 0,0 1 0,1 0 0,-1-1 0,1 1 0,0 1 0,-3 3 0,-1 5 0,0 1 0,0 0 0,1 0 0,1 0 0,0 1 0,0 0 0,2 0 0,0-1 0,-1 20 0,3-24 0,0 0 0,0 0 0,1 0 0,0 0 0,0-1 0,1 1 0,0 0 0,1 0 0,-1-1 0,2 0 0,-1 1 0,1-1 0,1-1 0,-1 1 0,11 11 0,-9-12 0,1-1 0,0 0 0,0-1 0,0 0 0,1 0 0,0 0 0,0-1 0,0 0 0,0-1 0,18 5 0,-22-7 0,0 0 0,-1 0 0,1-1 0,0 1 0,0-1 0,0 0 0,0 0 0,-1-1 0,1 1 0,0-1 0,0 1 0,0-1 0,-1 0 0,1-1 0,0 1 0,-1-1 0,1 1 0,-1-1 0,0 0 0,0-1 0,0 1 0,0 0 0,0-1 0,0 0 0,0 1 0,-1-1 0,1 0 0,1-4 0,1-3 0,0 1 0,-1-1 0,-1 0 0,1 0 0,-2-1 0,1 1 0,-1 0 0,-1-1 0,0 0 0,-1-13 0,0 11 0,0 0 0,-2 1 0,1-1 0,-2 0 0,0 1 0,0-1 0,-1 1 0,-6-13 0,7 20 0,1-1 0,-2 1 0,1 0 0,-1 0 0,1 0 0,-2 0 0,1 1 0,0-1 0,-1 1 0,0 0 0,0 1 0,0-1 0,0 1 0,0 0 0,-1 0 0,0 0 0,1 1 0,-1 0 0,0 0 0,0 1 0,0 0 0,0 0 0,0 0 0,-1 0 0,1 1 0,0 0 0,0 1 0,-7 0 0,4 1 0,0 0 0,1 0 0,-1 1 0,1 0 0,0 0 0,0 1 0,0 0 0,0 0 0,1 1 0,-1 0 0,1 0 0,1 1 0,-1 0 0,1 0 0,0 1 0,0-1 0,1 1 0,0 1 0,-6 9 0,5-3 0,0-1 0,1 1 0,1 1 0,0-1 0,1 1 0,1-1 0,0 1 0,0 28 0,2-32 0,0 0 0,1-1 0,1 1 0,0 0 0,0-1 0,1 1 0,0-1 0,1 0 0,0 0 0,0 0 0,1 0 0,12 16 0,-13-21 0,0-1 0,1 1 0,0 0 0,0-1 0,0 0 0,0 0 0,1-1 0,0 0 0,-1 1 0,1-2 0,0 1 0,1-1 0,-1 0 0,0 0 0,1-1 0,-1 0 0,1 0 0,-1 0 0,1-1 0,-1 0 0,8-1 0,-5 0 0,0 0 0,0-1 0,0 0 0,0-1 0,0 0 0,-1-1 0,1 1 0,-1-2 0,0 1 0,0-1 0,-1 0 0,1-1 0,-1 0 0,10-10 0,-4 1 0,-1 0 0,-1-2 0,-1 1 0,0-1 0,-1 0 0,0-1 0,-2 0 0,0-1 0,8-36 0,-8 19 0,-2 0 0,-1-1 0,-1 1 0,-4-54 0,0 80 0,1 0 0,-2-1 0,1 1 0,-2 0 0,-3-11 0,5 18 0,0 0 0,0 0 0,-1 0 0,0 1 0,1-1 0,-1 0 0,0 1 0,0-1 0,-1 1 0,1 0 0,0 0 0,-1 0 0,1 0 0,-1 0 0,0 0 0,0 1 0,0-1 0,0 1 0,-5-2 0,1 1 0,-1 0 0,1 0 0,-1 0 0,1 1 0,-1 1 0,1-1 0,-1 1 0,1 0 0,-1 1 0,1 0 0,-1 0 0,1 1 0,-1-1 0,1 2 0,0-1 0,0 1 0,0 0 0,0 0 0,0 1 0,1 0 0,0 0 0,0 1 0,0 0 0,0 0 0,1 0 0,-1 1 0,1-1 0,1 1 0,-1 1 0,1-1 0,0 0 0,1 1 0,-1 0 0,1 0 0,1 0 0,-1 0 0,-1 11 0,0 3-455,0 1 0,0 32 0,4-9-6371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1:05.666"/>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1:08.844"/>
    </inkml:context>
    <inkml:brush xml:id="br0">
      <inkml:brushProperty name="width" value="0.1" units="cm"/>
      <inkml:brushProperty name="height" value="0.1" units="cm"/>
      <inkml:brushProperty name="color" value="#FFFFFF"/>
    </inkml:brush>
  </inkml:definitions>
  <inkml:trace contextRef="#ctx0" brushRef="#br0">313 42 24575,'-5'0'0,"0"1"0,0 0 0,0 0 0,1 1 0,-1-1 0,1 1 0,-1 0 0,1 0 0,-1 0 0,1 1 0,0-1 0,0 1 0,0 0 0,1 1 0,-1-1 0,1 0 0,-4 6 0,-8 9 0,1 1 0,-15 27 0,19-29 0,-35 60 0,-56 137 0,98-205 0,-1-1 0,1 1 0,1 0 0,-3 14 0,5-22 0,0 0 0,-1 1 0,1-1 0,0 0 0,0 0 0,0 0 0,0 1 0,0-1 0,0 0 0,0 0 0,1 0 0,-1 1 0,0-1 0,1 0 0,-1 0 0,1 0 0,-1 0 0,1 0 0,-1 0 0,1 0 0,0 0 0,0 0 0,-1 0 0,1 0 0,0 0 0,0 0 0,0-1 0,0 1 0,0 0 0,0-1 0,0 1 0,0-1 0,0 1 0,0-1 0,0 1 0,1-1 0,-1 0 0,0 1 0,0-1 0,0 0 0,1 0 0,-1 0 0,0 0 0,0 0 0,2-1 0,5 0 0,0 0 0,-1-1 0,1 1 0,-1-2 0,0 1 0,1-1 0,-1-1 0,0 1 0,9-8 0,9-6 0,25-23 0,-46 36 0,279-273 0,-220 212 0,-58 59 0,7-5 0,-1-1 0,0 0 0,-1-1 0,0-1 0,9-16 0,-18 29 0,0-1 0,-1 1 0,1 0 0,0-1 0,-1 1 0,0 0 0,1-1 0,-1 1 0,0-1 0,1 1 0,-1 0 0,0-1 0,0 1 0,0-1 0,0 1 0,-1-1 0,1 1 0,0-1 0,-1-1 0,0 3 0,1-1 0,-1 0 0,0 1 0,1-1 0,-1 1 0,0-1 0,1 1 0,-1-1 0,0 1 0,0-1 0,0 1 0,1 0 0,-1 0 0,0-1 0,0 1 0,0 0 0,0 0 0,0 0 0,0 0 0,1 0 0,-1 0 0,-2 0 0,-3 1 0,0 0 0,0 0 0,1 1 0,-1 0 0,0 0 0,1 0 0,-11 6 0,-9 9 0,1 1 0,0 0 0,1 2 0,-26 30 0,-76 100 0,97-114 0,23-30 0,1 0 0,-1 0 0,1 0 0,0 0 0,0 1 0,1-1 0,0 1 0,-4 14 0,7-21 0,-1 1 0,1-1 0,0 0 0,0 1 0,0-1 0,0 1 0,0-1 0,0 0 0,0 1 0,0-1 0,0 1 0,0-1 0,0 0 0,0 1 0,0-1 0,0 0 0,0 1 0,1-1 0,-1 1 0,0-1 0,0 0 0,0 1 0,1-1 0,-1 0 0,0 0 0,0 1 0,1-1 0,-1 0 0,0 1 0,0-1 0,1 0 0,-1 0 0,0 0 0,1 1 0,-1-1 0,0 0 0,1 0 0,-1 0 0,1 0 0,-1 0 0,0 0 0,1 1 0,-1-1 0,0 0 0,1 0 0,-1 0 0,1 0 0,-1 0 0,1-1 0,19-7 0,8-11 0,-2-2 0,48-46 0,-31 26 0,-24 24 0,33-33 0,-49 46 0,0 1 0,0-1 0,-1 0 0,1 0 0,-1 0 0,0-1 0,0 1 0,0 0 0,0-1 0,-1 1 0,0-1 0,1-5 0,-2 9 0,0 0 0,0 0 0,1 0 0,-1 0 0,0 0 0,0 0 0,0 0 0,0 0 0,-1 0 0,1 0 0,0 0 0,0 0 0,0 0 0,-1 0 0,1 0 0,-1 0 0,1 0 0,-1 1 0,1-1 0,-1 0 0,1 0 0,-1 0 0,0 1 0,1-1 0,-1 0 0,0 0 0,0 1 0,1-1 0,-1 1 0,0-1 0,0 1 0,0-1 0,0 1 0,0-1 0,0 1 0,0 0 0,0 0 0,0-1 0,0 1 0,0 0 0,0 0 0,0 0 0,0 0 0,0 0 0,0 0 0,-1 1 0,-4 0 0,1 0 0,0 0 0,0 1 0,0 0 0,0 0 0,0 0 0,-9 6 0,4-1 0,0 0 0,0 0 0,1 1 0,0 0 0,1 1 0,-1 0 0,2 0 0,-1 1 0,1 0 0,1 0 0,0 1 0,-9 21 0,14-31 0,1 1 0,-1-1 0,1 1 0,-1-1 0,1 0 0,0 1 0,-1-1 0,1 1 0,0-1 0,0 1 0,0-1 0,0 1 0,0-1 0,1 1 0,-1-1 0,0 0 0,1 1 0,-1-1 0,1 1 0,-1-1 0,2 2 0,-1-2 0,0-1 0,0 1 0,0-1 0,0 1 0,0-1 0,0 0 0,0 0 0,1 1 0,-1-1 0,0 0 0,0 0 0,0 0 0,0 0 0,0 0 0,0 0 0,0-1 0,0 1 0,0 0 0,0-1 0,0 1 0,2-1 0,6-3 0,0-1 0,0 0 0,0 0 0,13-11 0,-6 3 0,-2-1 0,1 0 0,19-26 0,-30 35 0,0 0 0,0 0 0,-1-1 0,0 1 0,0-1 0,0 1 0,-1-1 0,0 0 0,0 0 0,-1 0 0,1-1 0,-1 1 0,-1 0 0,1 0 0,-1-8 0,0 12 0,0 1 0,0-1 0,-1 1 0,1-1 0,-1 1 0,1-1 0,-1 1 0,1-1 0,-1 1 0,0 0 0,1-1 0,-1 1 0,0 0 0,0 0 0,0 0 0,0-1 0,0 1 0,0 0 0,-1 0 0,1 0 0,0 1 0,0-1 0,-1 0 0,1 0 0,-1 1 0,1-1 0,0 1 0,-1-1 0,1 1 0,-1 0 0,1-1 0,-1 1 0,1 0 0,-1 0 0,1 0 0,-1 0 0,0 0 0,1 1 0,-1-1 0,-2 1 0,-4 1 0,1 0 0,-1 1 0,1 0 0,0 0 0,-1 0 0,-10 8 0,2 1 0,0 1 0,1 1 0,0 0 0,1 1 0,0 0 0,2 1 0,0 1 0,0 0 0,-13 29 0,24-43 0,-1 0 0,1-1 0,0 1 0,0 0 0,1 0 0,-1 0 0,1 0 0,-1 0 0,1-1 0,0 1 0,0 0 0,0 0 0,1 4 0,0-6 0,-1 0 0,1 1 0,-1-1 0,1 0 0,0 0 0,-1 0 0,1 0 0,0 0 0,0 0 0,0 0 0,0 0 0,0-1 0,0 1 0,0 0 0,0 0 0,0-1 0,0 1 0,0-1 0,0 1 0,1-1 0,-1 1 0,0-1 0,0 0 0,1 1 0,-1-1 0,0 0 0,0 0 0,1 0 0,-1 0 0,0 0 0,1 0 0,0-1 0,5 0 0,-1 0 0,0-1 0,0 1 0,0-1 0,0-1 0,0 1 0,-1-1 0,1 0 0,-1 0 0,10-7 0,48-47 0,-59 53 0,62-68 0,-60 65 0,0-2 0,0 1 0,-1-1 0,0 1 0,-1-1 0,0-1 0,4-14 0,-7 22 0,0 1 0,-1-1 0,1 1 0,-1-1 0,1 1 0,-1-1 0,0 1 0,0-1 0,0 1 0,0-1 0,0 0 0,0 1 0,0-1 0,0 1 0,-1-1 0,1 1 0,0-1 0,-1 1 0,0-1 0,1 1 0,-1-1 0,0 1 0,0 0 0,1-1 0,-1 1 0,0 0 0,0 0 0,-1-1 0,1 1 0,0 0 0,0 0 0,0 0 0,-2 0 0,0 0 0,0 0 0,0 1 0,0 0 0,1 0 0,-1 0 0,0 0 0,0 0 0,0 0 0,1 1 0,-1-1 0,0 1 0,0 0 0,1 0 0,-1 0 0,0 0 0,1 0 0,0 1 0,-4 1 0,-3 4 0,0-1 0,1 2 0,0-1 0,0 1 0,0 0 0,1 1 0,0 0 0,-7 12 0,3-2 0,0 1 0,2 0 0,-9 24 0,16-37 0,0 0 0,0 0 0,0 0 0,1 0 0,0 0 0,0 12 0,1-17 0,0 0 0,1 1 0,-1-1 0,0 0 0,1 0 0,0 0 0,-1 0 0,1 0 0,0 0 0,0 0 0,0 0 0,0 0 0,0 0 0,1 0 0,-1-1 0,1 1 0,-1 0 0,1-1 0,0 0 0,-1 1 0,1-1 0,0 0 0,0 0 0,0 0 0,2 1 0,2 0 0,1 0 0,-1 0 0,1-1 0,0 0 0,-1 0 0,1-1 0,0 0 0,0 0 0,-1 0 0,1-1 0,0 0 0,-1-1 0,1 1 0,8-4 0,-1 0 0,0-1 0,0 0 0,0-1 0,-1-1 0,15-10 0,-5-3 0,-22 20 0,0 0 0,-1 1 0,1-1 0,0 0 0,-1 1 0,1-1 0,-1 0 0,1 0 0,-1 1 0,1-1 0,-1 0 0,0 0 0,1 0 0,-1 0 0,0 1 0,0-1 0,0 0 0,0 0 0,1 0 0,-1 0 0,0 0 0,-1 0 0,1 0 0,0-1 0,-1 2 0,1 0 0,-1 0 0,1 0 0,-1 0 0,0 0 0,1 0 0,-1 0 0,1 0 0,-1 0 0,0 0 0,1 0 0,-1 0 0,1 0 0,-1 0 0,0 0 0,1 1 0,-1-1 0,1 0 0,-1 0 0,1 1 0,-1-1 0,1 0 0,-1 1 0,1-1 0,-1 1 0,1-1 0,0 1 0,-1-1 0,1 1 0,0-1 0,-1 1 0,-18 19 0,2 1 0,0 1 0,-21 38 0,33-51 0,0 1 0,0 0 0,1-1 0,1 1 0,0 1 0,0-1 0,1 0 0,0 1 0,-1 18 0,3-28 0,0 1 0,0-1 0,0 1 0,0-1 0,0 0 0,0 1 0,1-1 0,-1 0 0,0 1 0,1-1 0,-1 0 0,1 1 0,-1-1 0,1 0 0,0 0 0,-1 1 0,1-1 0,0 0 0,0 0 0,0 0 0,0 0 0,0 0 0,0 0 0,0-1 0,0 1 0,0 0 0,1 0 0,-1-1 0,0 1 0,0-1 0,1 1 0,-1-1 0,0 1 0,1-1 0,-1 0 0,0 0 0,1 0 0,-1 1 0,1-1 0,-1-1 0,0 1 0,1 0 0,-1 0 0,3-1 0,3-1 0,0 0 0,0 0 0,0-1 0,-1 1 0,1-2 0,-1 1 0,9-6 0,5-6 0,0-1 0,-1 0 0,-1-2 0,-1 0 0,22-29 0,-37 44 0,0 0 0,0 1 0,0-1 0,-1 0 0,1 0 0,-1 0 0,0 0 0,0-1 0,0 1 0,1-5 0,-2 6 0,0 1 0,-1 0 0,1 0 0,0-1 0,0 1 0,-1 0 0,1 0 0,-1 0 0,1 0 0,-1 0 0,1 0 0,-1 0 0,0 0 0,1 0 0,-1 0 0,0 0 0,0 0 0,0 0 0,0 0 0,1 0 0,-1 1 0,0-1 0,-1 0 0,1 1 0,0-1 0,0 1 0,0-1 0,0 1 0,0 0 0,0-1 0,-2 1 0,-4-1 0,-1 0 0,1 0 0,-1 1 0,1 0 0,0 0 0,-1 1 0,1 0 0,-1 0 0,1 1 0,0-1 0,0 2 0,0-1 0,0 1 0,0 0 0,1 1 0,-1-1 0,1 1 0,-7 6 0,-3 2 0,1 0 0,1 0 0,0 2 0,1-1 0,-23 32 0,33-40 0,0-1 0,1 1 0,0-1 0,0 1 0,-3 9 0,5-14 0,0 0 0,0 1 0,0-1 0,0 0 0,-1 1 0,1-1 0,0 0 0,0 1 0,0-1 0,0 1 0,0-1 0,0 0 0,0 1 0,0-1 0,1 0 0,-1 1 0,0-1 0,0 0 0,0 1 0,0-1 0,0 0 0,0 1 0,1-1 0,-1 0 0,0 1 0,0-1 0,1 0 0,-1 0 0,0 1 0,1-1 0,0 0 0,0 0 0,0 0 0,1 0 0,-1 0 0,0-1 0,0 1 0,0 0 0,0-1 0,0 1 0,0-1 0,0 1 0,0-1 0,0 1 0,0-1 0,2-1 0,18-15 0,0 0 0,33-38 0,-24 25 0,-11 9 0,0 0 0,-2-2 0,0 1 0,-2-2 0,0 0 0,-2-1 0,16-40 0,-19 43 0,-7 17 0,0-1 0,0 0 0,0 1 0,-1-1 0,0 0 0,0 0 0,-1 0 0,0-1 0,0 1 0,0 0 0,0-8 0,-5 15 0,-1 9 0,-6 14 0,10-21 0,-30 58 0,17-38 0,14-23 0,0 0 0,0 0 0,0 0 0,0 0 0,0 0 0,0 0 0,-1 0 0,1 0 0,0 0 0,0 0 0,0-1 0,0 1 0,0 0 0,0 0 0,0 0 0,0 0 0,0 0 0,-1 0 0,1 0 0,0 0 0,0 0 0,7-25-207,6-35-1,-9 44-742,1-12-5876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1:45.686"/>
    </inkml:context>
    <inkml:brush xml:id="br0">
      <inkml:brushProperty name="width" value="0.05" units="cm"/>
      <inkml:brushProperty name="height" value="0.05" units="cm"/>
      <inkml:brushProperty name="color" value="#F6630D"/>
    </inkml:brush>
  </inkml:definitions>
  <inkml:trace contextRef="#ctx0" brushRef="#br0">20 42 24575,'-1'0'0,"0"0"0,0 1 0,0-1 0,0 0 0,0 0 0,0 0 0,0-1 0,0 1 0,1 0 0,-1 0 0,0 0 0,0-1 0,0 1 0,0 0 0,0-1 0,1 1 0,-1-1 0,0 1 0,0-1 0,1 1 0,-2-2 0,2 2 0,0-1 0,0 1 0,0-1 0,0 1 0,0-1 0,0 1 0,0-1 0,1 0 0,-1 1 0,0-1 0,0 1 0,0-1 0,1 1 0,-1-1 0,0 1 0,0-1 0,1 1 0,-1-1 0,0 1 0,1 0 0,-1-1 0,1 1 0,0-1 0,2-2 0,0 0 0,1 1 0,-1 0 0,0-1 0,1 1 0,0 1 0,-1-1 0,7-2 0,-8 4 0,1-1 0,-1 1 0,0-1 0,1 1 0,0 0 0,-1 0 0,1 0 0,-1 0 0,1 1 0,-1-1 0,0 1 0,1-1 0,-1 1 0,1 0 0,-1 0 0,0 0 0,1 0 0,-1 0 0,0 1 0,0-1 0,4 4 0,-3-2 0,-1 1 0,1 0 0,-1-1 0,1 1 0,-1 0 0,0 0 0,-1 1 0,1-1 0,-1 0 0,1 0 0,0 8 0,0 1 0,-1 0 0,0 1 0,-1-1 0,-1 0 0,0 1 0,-1-1 0,-5 22 0,6-32 0,-1 1 0,1-1 0,-1 1 0,0-1 0,0 0 0,-1 0 0,1 0 0,-1 0 0,1-1 0,-1 1 0,0 0 0,0-1 0,0 0 0,0 0 0,0 0 0,-1 0 0,1 0 0,-1-1 0,1 1 0,-8 1 0,6-1 0,-1 0 0,1 0 0,0 0 0,0 1 0,0 0 0,0 0 0,-6 6 0,11-9 0,0 0 0,-1 0 0,1 1 0,0-1 0,0 0 0,-1 1 0,1-1 0,0 0 0,-1 1 0,1-1 0,0 0 0,0 1 0,0-1 0,0 1 0,-1-1 0,1 0 0,0 1 0,0-1 0,0 1 0,0-1 0,0 0 0,0 1 0,0-1 0,0 1 0,0-1 0,0 0 0,0 1 0,0-1 0,0 1 0,1-1 0,-1 0 0,0 1 0,0-1 0,0 1 0,1-1 0,-1 0 0,0 1 0,0-1 0,1 0 0,-1 1 0,0-1 0,0 0 0,1 0 0,-1 1 0,0-1 0,1 0 0,-1 0 0,1 0 0,-1 1 0,0-1 0,1 0 0,-1 0 0,1 0 0,-1 0 0,1 0 0,24 6 0,30-2-9,100-4-1,-76-2-1336,-42 2-5480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1:49.817"/>
    </inkml:context>
    <inkml:brush xml:id="br0">
      <inkml:brushProperty name="width" value="0.05" units="cm"/>
      <inkml:brushProperty name="height" value="0.05" units="cm"/>
      <inkml:brushProperty name="color" value="#F6630D"/>
    </inkml:brush>
  </inkml:definitions>
  <inkml:trace contextRef="#ctx0" brushRef="#br0">106 53 24575,'-2'1'0,"0"-1"0,0 1 0,0-1 0,-1 1 0,1 0 0,0 0 0,0 0 0,0 0 0,0 0 0,0 0 0,1 0 0,-1 1 0,0-1 0,0 1 0,1-1 0,-1 1 0,1 0 0,-2 3 0,-25 40 0,22-33 0,0-1 0,1 0 0,1 0 0,-1 1 0,2 0 0,0 0 0,0 0 0,1 0 0,0 0 0,1 16 0,1-23 0,0-1 0,0 0 0,0 0 0,0 0 0,1 0 0,0 0 0,0 0 0,0 0 0,0 0 0,1 0 0,-1-1 0,1 1 0,0 0 0,0-1 0,1 1 0,-1-1 0,1 0 0,-1 0 0,1 0 0,0 0 0,0 0 0,0-1 0,1 1 0,-1-1 0,1 0 0,-1 0 0,1 0 0,0 0 0,-1-1 0,8 2 0,-3-1 0,0-1 0,1 0 0,0 0 0,-1-1 0,1 0 0,-1-1 0,1 0 0,-1 0 0,1-1 0,-1 0 0,0 0 0,0-1 0,10-5 0,-11 5 0,-2 0 0,1 0 0,0-1 0,-1 0 0,1 0 0,-1 0 0,0-1 0,-1 1 0,1-1 0,-1-1 0,0 1 0,0 0 0,-1-1 0,1 0 0,-1 0 0,-1 0 0,4-9 0,-2-2 0,0 1 0,-1-1 0,-1 0 0,0 0 0,-2 0 0,0-1 0,-1 1 0,0 0 0,-7-30 0,6 44-27,1-1 0,-1 1-1,1 0 1,-1 0 0,0-1-1,0 1 1,0 0 0,-1 1 0,1-1-1,-1 0 1,0 1 0,1-1-1,-1 1 1,0 0 0,0 0-1,-1 0 1,1 0 0,0 0-1,-1 1 1,1 0 0,-1 0 0,1 0-1,-1 0 1,1 0 0,-1 1-1,0-1 1,1 1 0,-1 0-1,0 0 1,0 0 0,1 1-1,-1-1 1,0 1 0,1 0 0,-1 0-1,1 0 1,-1 1 0,1-1-1,0 1 1,-1 0 0,1 0-1,0 0 1,0 0 0,0 0-1,1 1 1,-1-1 0,1 1 0,-1 0-1,-2 3 1,-13 23-6799</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1:55.914"/>
    </inkml:context>
    <inkml:brush xml:id="br0">
      <inkml:brushProperty name="width" value="0.05" units="cm"/>
      <inkml:brushProperty name="height" value="0.05" units="cm"/>
      <inkml:brushProperty name="color" value="#F6630D"/>
    </inkml:brush>
  </inkml:definitions>
  <inkml:trace contextRef="#ctx0" brushRef="#br0">30 75 24575,'0'-3'0,"0"0"0,0 0 0,0-1 0,1 1 0,0 0 0,-1 0 0,1 0 0,0 0 0,1 1 0,-1-1 0,0 0 0,1 0 0,0 1 0,-1-1 0,1 1 0,0-1 0,0 1 0,1 0 0,-1 0 0,0 0 0,1 0 0,-1 0 0,1 0 0,0 1 0,-1-1 0,1 1 0,0 0 0,0 0 0,0 0 0,0 0 0,0 0 0,0 1 0,4-1 0,0 0 0,0 1 0,-1-1 0,1 1 0,0 1 0,-1-1 0,1 1 0,0 0 0,-1 1 0,1-1 0,-1 1 0,0 1 0,1-1 0,-1 1 0,8 5 0,-9-4 0,1 1 0,-1 0 0,0 0 0,0 0 0,0 0 0,-1 1 0,1 0 0,-1 0 0,-1 0 0,1 0 0,-1 1 0,0 0 0,-1-1 0,0 1 0,0 0 0,0 0 0,-1 0 0,0 0 0,0 0 0,-1 1 0,0-1 0,0 0 0,-1 0 0,1 0 0,-3 8 0,-2 5 0,0 0 0,-2-1 0,0 0 0,-1 0 0,0 0 0,-2-1 0,-18 27 0,24-40 0,-1 1 0,1-1 0,-1 0 0,0 0 0,0-1 0,0 1 0,-1-1 0,0 0 0,1-1 0,-10 5 0,-3-1 0,0-1 0,-25 6 0,-2 1 0,87-11 0,298-4-1365,-301 2-5461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3:01.718"/>
    </inkml:context>
    <inkml:brush xml:id="br0">
      <inkml:brushProperty name="width" value="0.1" units="cm"/>
      <inkml:brushProperty name="height" value="0.1" units="cm"/>
      <inkml:brushProperty name="color" value="#FFFFFF"/>
    </inkml:brush>
  </inkml:definitions>
  <inkml:trace contextRef="#ctx0" brushRef="#br0">1 0 24575,'0'5'0,"0"6"0,0 9 0,0 16 0,0 5 0,0 5 0,4-5 0,2-10-8191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1:58.313"/>
    </inkml:context>
    <inkml:brush xml:id="br0">
      <inkml:brushProperty name="width" value="0.05" units="cm"/>
      <inkml:brushProperty name="height" value="0.05" units="cm"/>
      <inkml:brushProperty name="color" value="#F6630D"/>
    </inkml:brush>
  </inkml:definitions>
  <inkml:trace contextRef="#ctx0" brushRef="#br0">77 69 24575,'-1'0'0,"0"0"0,0 0 0,0 0 0,0 0 0,0 0 0,0 0 0,0-1 0,0 1 0,0 0 0,0-1 0,0 1 0,0 0 0,0-1 0,0 1 0,0-1 0,0 0 0,1 1 0,-1-1 0,0 0 0,0 1 0,1-1 0,-1 0 0,0 0 0,1 0 0,-1 1 0,1-1 0,-1 0 0,1 0 0,0 0 0,-1 0 0,1 0 0,0 0 0,-1 0 0,1 0 0,0 0 0,0-2 0,0 2 0,0-1 0,0 1 0,0-1 0,1 0 0,-1 1 0,1-1 0,-1 1 0,1-1 0,-1 1 0,1-1 0,0 1 0,0-1 0,-1 1 0,1 0 0,0-1 0,0 1 0,0 0 0,1 0 0,-1 0 0,0 0 0,0 0 0,1 0 0,1-1 0,0 0 0,0 0 0,1 1 0,-1 0 0,1-1 0,-1 1 0,1 1 0,-1-1 0,1 0 0,-1 1 0,1 0 0,0-1 0,-1 2 0,1-1 0,0 0 0,-1 1 0,1-1 0,-1 1 0,1 0 0,-1 0 0,1 1 0,-1-1 0,0 1 0,0 0 0,1-1 0,-1 1 0,0 1 0,-1-1 0,1 0 0,0 1 0,-1-1 0,1 1 0,-1 0 0,0 0 0,0 0 0,0 0 0,0 0 0,2 6 0,-2-4 0,0 0 0,0 0 0,0 0 0,-1 0 0,1 0 0,-1 1 0,-1-1 0,1 1 0,-1-1 0,0 0 0,0 1 0,0-1 0,-1 1 0,0-1 0,0 0 0,0 1 0,-1-1 0,0 0 0,0 0 0,0 0 0,0 0 0,-1-1 0,0 1 0,0 0 0,-6 6 0,-23 12 0,27-19 0,-1-1 0,1 1 0,0 0 0,0 0 0,-6 7 0,11-11 0,0 0 0,1 1 0,-1-1 0,0 1 0,0-1 0,0 1 0,1-1 0,-1 0 0,0 1 0,0-1 0,1 0 0,-1 1 0,0-1 0,1 0 0,-1 1 0,0-1 0,1 0 0,-1 0 0,1 1 0,-1-1 0,0 0 0,1 0 0,-1 0 0,1 0 0,-1 1 0,1-1 0,-1 0 0,1 0 0,24 9 0,-12-5 0,3 4 0,0 0 0,-1 1 0,1 1 0,-2 0 0,1 1 0,12 13 0,-19-17 0,-2 0 0,1 1 0,-1 0 0,0 0 0,-1 0 0,1 1 0,-2-1 0,1 1 0,-1 0 0,-1 1 0,0-1 0,3 16 0,-3-13 0,-2 1 0,1-1 0,-2 0 0,0 1 0,0-1 0,-4 19 0,4-27 0,-1-1 0,0 1 0,0-1 0,-1 1 0,1-1 0,-1 0 0,0 0 0,1 1 0,-2-1 0,1 0 0,0-1 0,0 1 0,-1 0 0,1-1 0,-1 1 0,0-1 0,0 0 0,0 0 0,0 0 0,0 0 0,-1-1 0,1 1 0,0-1 0,-1 0 0,1 0 0,-5 1 0,-9 1-105,0 0 0,-1-1 0,1-1 0,0-1 0,-1 0 0,1-2 0,-1 0 0,1 0 0,0-2 0,0 0 0,0-1 0,-26-12 0,20 6-6721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3:02.077"/>
    </inkml:context>
    <inkml:brush xml:id="br0">
      <inkml:brushProperty name="width" value="0.05" units="cm"/>
      <inkml:brushProperty name="height" value="0.05" units="cm"/>
      <inkml:brushProperty name="color" value="#004F8B"/>
    </inkml:brush>
  </inkml:definitions>
  <inkml:trace contextRef="#ctx0" brushRef="#br0">1 157 24575,'3'-1'0,"1"1"0,-1-1 0,1 0 0,-1-1 0,0 1 0,1-1 0,-1 1 0,0-1 0,0 0 0,0 0 0,0 0 0,0 0 0,-1-1 0,1 1 0,3-6 0,0 2 0,-1 0 0,0-1 0,0 0 0,-1 0 0,7-14 0,8-49 0,-9 98 0,45 166 0,-54-191 0,9 27 0,7 38 0,-15-60 0,-1 1 0,0-1 0,0 1 0,-1-1 0,0 0 0,-1 1 0,0-1 0,0 1 0,-4 13 0,4-21 0,1 0 0,-1-1 0,1 1 0,0 0 0,-1-1 0,1 1 0,0 0 0,0-1 0,0 1 0,-1 0 0,1 0 0,0-1 0,0 1 0,0 0 0,0 0 0,0-1 0,0 1 0,1 0 0,-1 0 0,0-1 0,0 1 0,0 0 0,1 0 0,-1-1 0,0 1 0,1 0 0,-1-1 0,1 1 0,-1-1 0,1 1 0,-1 0 0,1-1 0,-1 1 0,1-1 0,-1 1 0,1-1 0,0 0 0,-1 1 0,1-1 0,0 0 0,-1 1 0,1-1 0,0 0 0,0 0 0,-1 1 0,1-1 0,1 0 0,5 0 0,0 0 0,0 0 0,0-1 0,11-2 0,-4 1 0,226-22-1365,-220 22-5461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3:02.930"/>
    </inkml:context>
    <inkml:brush xml:id="br0">
      <inkml:brushProperty name="width" value="0.05" units="cm"/>
      <inkml:brushProperty name="height" value="0.05" units="cm"/>
      <inkml:brushProperty name="color" value="#004F8B"/>
    </inkml:brush>
  </inkml:definitions>
  <inkml:trace contextRef="#ctx0" brushRef="#br0">1 24 24575,'4'0'0,"7"0"0,9 0 0,16 0 0,10-4 0,10-2 0,10 0 0,-3 2 0,-11 1-8191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3:05.164"/>
    </inkml:context>
    <inkml:brush xml:id="br0">
      <inkml:brushProperty name="width" value="0.05" units="cm"/>
      <inkml:brushProperty name="height" value="0.05" units="cm"/>
      <inkml:brushProperty name="color" value="#004F8B"/>
    </inkml:brush>
  </inkml:definitions>
  <inkml:trace contextRef="#ctx0" brushRef="#br0">0 310 24575,'20'-19'0,"-1"-2"0,0 0 0,-2-1 0,-1 0 0,27-49 0,-34 52 0,0 0 0,-1 0 0,-1-1 0,7-36 0,-15 62 0,-6 42 0,2-1 0,1 58 0,5-61 0,2-1 0,2 0 0,2 0 0,16 55 0,-19-87 0,-2-4 0,1 1 0,-1-1 0,0 1 0,1 10 0,-2-17 0,-1 0 0,0 1 0,0-1 0,0 1 0,0-1 0,0 0 0,-1 1 0,1-1 0,0 0 0,-1 1 0,1-1 0,-1 0 0,1 1 0,-1-1 0,1 0 0,-1 0 0,0 1 0,0-1 0,1 0 0,-1 0 0,0 0 0,0 0 0,0 0 0,0 0 0,-1-1 0,1 1 0,0 0 0,0 0 0,0-1 0,-3 2 0,-9 1 0,-1 0 0,0-1 0,0-1 0,0 0 0,0-1 0,0 0 0,0-1 0,-23-5 0,70-1 0,201-13 0,-138 15 0,-64 1-1365,-10-2-5461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3:07.829"/>
    </inkml:context>
    <inkml:brush xml:id="br0">
      <inkml:brushProperty name="width" value="0.05" units="cm"/>
      <inkml:brushProperty name="height" value="0.05" units="cm"/>
      <inkml:brushProperty name="color" value="#004F8B"/>
    </inkml:brush>
  </inkml:definitions>
  <inkml:trace contextRef="#ctx0" brushRef="#br0">1 279 24575,'16'-20'0,"0"-1"0,-1 0 0,23-45 0,-23 39 0,-2 2 0,15-44 0,-17 40 0,-23 137 0,10-71 0,2 0 0,7 60 0,0 10 0,-7-103 0,0 0 0,0 0 0,0 0 0,-1 0 0,0 0 0,0 0 0,0 0 0,0 0 0,0 0 0,-1 0 0,0 0 0,0-1 0,0 1 0,0-1 0,-1 1 0,1-1 0,-1 0 0,0 0 0,0 0 0,0 0 0,0-1 0,0 1 0,-5 2 0,4-2 0,4-3 0,-1 0 0,0 1 0,0 0 0,0-1 0,0 1 0,0 0 0,0-1 0,1 1 0,-1 0 0,0 0 0,1 0 0,-1-1 0,0 1 0,1 0 0,-1 0 0,1 0 0,-1 0 0,1 0 0,0 0 0,-1 0 0,1 0 0,0 1 0,0-1 0,0 0 0,0 0 0,0 1 0,1-1 0,0 0 0,0 0 0,-1 0 0,1 0 0,1-1 0,-1 1 0,0 0 0,0-1 0,0 1 0,0-1 0,0 1 0,0-1 0,1 1 0,-1-1 0,0 0 0,0 0 0,1 1 0,1-1 0,12 1 0,1-1 0,22-2 0,-36 2 0,150-15-1365,-112 11-5461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3:09.517"/>
    </inkml:context>
    <inkml:brush xml:id="br0">
      <inkml:brushProperty name="width" value="0.05" units="cm"/>
      <inkml:brushProperty name="height" value="0.05" units="cm"/>
      <inkml:brushProperty name="color" value="#004F8B"/>
    </inkml:brush>
  </inkml:definitions>
  <inkml:trace contextRef="#ctx0" brushRef="#br0">1 261 24575,'2'-1'0,"0"1"0,0-1 0,0 1 0,1-1 0,-1 0 0,0 0 0,0 1 0,0-2 0,0 1 0,0 0 0,-1 0 0,1-1 0,0 1 0,0 0 0,-1-1 0,3-3 0,24-33 0,-19 23 0,5-8 0,-1-1 0,-1 0 0,-1-1 0,8-28 0,-5 15 0,-11 57 0,-1 15 0,-5 308 0,3-331 0,0 0 0,-1 1 0,0-1 0,-5 16 0,5-23 0,0-1 0,0 0 0,-1 1 0,1-1 0,-1 0 0,0 0 0,0 0 0,0 0 0,0 0 0,0 0 0,-1-1 0,1 1 0,-1-1 0,0 0 0,0 0 0,0 0 0,-5 3 0,-2-1 0,-4 2 0,13-4 0,9-2 0,384-10-1365,-382 11-5461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3:11.630"/>
    </inkml:context>
    <inkml:brush xml:id="br0">
      <inkml:brushProperty name="width" value="0.05" units="cm"/>
      <inkml:brushProperty name="height" value="0.05" units="cm"/>
      <inkml:brushProperty name="color" value="#004F8B"/>
    </inkml:brush>
  </inkml:definitions>
  <inkml:trace contextRef="#ctx0" brushRef="#br0">0 1 24575,'10'0'0,"10"0"0,8 0 0,7 0 0,3 0 0,3 0 0,4 0 0,-2 0 0,-12 8 0,-11 4-8191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3:23.907"/>
    </inkml:context>
    <inkml:brush xml:id="br0">
      <inkml:brushProperty name="width" value="0.05" units="cm"/>
      <inkml:brushProperty name="height" value="0.05" units="cm"/>
      <inkml:brushProperty name="color" value="#E71224"/>
    </inkml:brush>
  </inkml:definitions>
  <inkml:trace contextRef="#ctx0" brushRef="#br0">1 0 24575,'9'0'0,"11"0"0,8 0 0,7 0 0,7 5 0,1 1 0,-8 8 0,0 2 0,-6 8 0,-3-1 0,-7-4-8191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3:24.696"/>
    </inkml:context>
    <inkml:brush xml:id="br0">
      <inkml:brushProperty name="width" value="0.05" units="cm"/>
      <inkml:brushProperty name="height" value="0.05" units="cm"/>
      <inkml:brushProperty name="color" value="#E71224"/>
    </inkml:brush>
  </inkml:definitions>
  <inkml:trace contextRef="#ctx0" brushRef="#br0">194 0 24575,'-9'0'0,"-2"9"0,-1 7 0,3 15 0,-6 1 0,-1 10 0,2 1 0,0-7 0,1 5 0,4 3 0,3 0 0,-7-9 0,0 0 0,1-3 0,4 3 0,-3-5 0,2-12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9:03:25.554"/>
    </inkml:context>
    <inkml:brush xml:id="br0">
      <inkml:brushProperty name="width" value="0.05" units="cm"/>
      <inkml:brushProperty name="height" value="0.05" units="cm"/>
      <inkml:brushProperty name="color" value="#E71224"/>
    </inkml:brush>
  </inkml:definitions>
  <inkml:trace contextRef="#ctx0" brushRef="#br0">0 0 24575,'0'5'0,"9"1"0,11-1 0,3 4 0,2 0 0,5-1 0,-2 6 0,-1 2 0,3-3 0,-3 1 0,2-1 0,2-3 0,-5 5 0,1 1 0,-7-3 0,-8-4-8191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3:07.447"/>
    </inkml:context>
    <inkml:brush xml:id="br0">
      <inkml:brushProperty name="width" value="0.1" units="cm"/>
      <inkml:brushProperty name="height" value="0.1" units="cm"/>
      <inkml:brushProperty name="color" value="#FFFFFF"/>
    </inkml:brush>
  </inkml:definitions>
  <inkml:trace contextRef="#ctx0" brushRef="#br0">134 321 24575,'1'-38'0,"-3"-37"0,-1 67 0,-2 16 0,-2 19 0,4-7 0,0 1 0,2 41 0,1-55 0,1-1 0,-1 0 0,2 1 0,-1-1 0,1 0 0,-1 0 0,2 0 0,-1 0 0,1-1 0,0 1 0,0-1 0,0 1 0,1-1 0,6 7 0,-9-10 0,1 0 0,-1-1 0,1 0 0,0 1 0,-1-1 0,1 0 0,0 0 0,0 0 0,0 0 0,0 0 0,0 0 0,0-1 0,0 1 0,0-1 0,0 1 0,0-1 0,0 0 0,0 0 0,0 0 0,1 0 0,-1 0 0,2 0 0,0-1 0,-1-1 0,1 1 0,-1-1 0,0 0 0,1 1 0,-1-1 0,0-1 0,0 1 0,0 0 0,0-1 0,4-4 0,1-3 0,0 0 0,-1-1 0,0 1 0,-1-2 0,0 1 0,7-18 0,-9 15 0,1 0 0,-2 0 0,0-1 0,1-22 0,-4 33 0,1 0 0,-2 1 0,1-1 0,0 0 0,-1 0 0,0 1 0,0-1 0,0 0 0,0 1 0,-3-6 0,3 7 0,0 1 0,0 0 0,0-1 0,0 1 0,0 0 0,-1 0 0,1 0 0,0-1 0,-1 2 0,1-1 0,-1 0 0,1 0 0,-1 0 0,1 1 0,-1-1 0,0 1 0,1-1 0,-1 1 0,0-1 0,1 1 0,-1 0 0,0 0 0,0 0 0,-1 0 0,-2 1 0,1 0 0,0 0 0,-1 0 0,1 0 0,0 1 0,0-1 0,0 1 0,0 0 0,0 0 0,1 1 0,-1-1 0,1 1 0,-1 0 0,1 0 0,0 0 0,0 0 0,0 0 0,0 1 0,1-1 0,0 1 0,-1 0 0,1 0 0,1 0 0,-1 0 0,0 0 0,-1 6 0,0 3 0,-1 0 0,1-1 0,1 1 0,0 1 0,1-1 0,1 0 0,1 22 0,0-27 0,1 1 0,-1-1 0,1 0 0,1 0 0,-1 0 0,1 0 0,1-1 0,6 12 0,-10-18 0,1 0 0,-1-1 0,1 1 0,-1 0 0,1 0 0,-1-1 0,1 1 0,0 0 0,-1-1 0,1 1 0,0 0 0,-1-1 0,1 1 0,0-1 0,0 1 0,0-1 0,0 0 0,-1 1 0,1-1 0,0 0 0,0 0 0,0 1 0,0-1 0,0 0 0,0 0 0,0 0 0,0 0 0,-1 0 0,1 0 0,2-1 0,-1 0 0,0 0 0,0 0 0,0-1 0,0 1 0,-1-1 0,1 1 0,0-1 0,-1 0 0,1 0 0,-1 1 0,3-5 0,3-6 0,-1 1 0,-1-1 0,7-19 0,-8 15 0,1 1 0,-2-1 0,0 0 0,-1 0 0,-1 0 0,-1-25 0,0 32 0,-2 0 0,1 0 0,-1 1 0,0-1 0,-1 0 0,1 1 0,-2-1 0,1 1 0,-1 0 0,-1 0 0,0 1 0,0-1 0,-6-7 0,10 14 0,-1-1 0,1 0 0,0 1 0,-1-1 0,1 1 0,-1-1 0,0 1 0,1 0 0,-1-1 0,0 1 0,0 0 0,0 0 0,0 1 0,0-1 0,0 0 0,0 1 0,0-1 0,0 1 0,0-1 0,0 1 0,0 0 0,0 0 0,0 0 0,0 0 0,0 0 0,-1 1 0,1-1 0,0 1 0,-2 0 0,1 1 0,0 0 0,0-1 0,1 2 0,-1-1 0,1 0 0,0 0 0,0 1 0,0-1 0,0 1 0,0 0 0,0-1 0,1 1 0,-1 0 0,1 0 0,0 0 0,0 0 0,-2 6 0,-2 14 0,1 0 0,1 1 0,0 28 0,3-41 0,0 1 0,1-1 0,0 0 0,0 0 0,2 0 0,-1 0 0,2 0 0,7 19 0,-10-28 0,0 0 0,0 1 0,1-1 0,-1 0 0,1 0 0,-1 0 0,1 0 0,0 0 0,0 0 0,0 0 0,0-1 0,0 1 0,0-1 0,1 1 0,-1-1 0,4 2 0,-4-3 0,0 1 0,0-1 0,0 0 0,0 0 0,0 0 0,0 0 0,0 0 0,0 0 0,0-1 0,0 1 0,0-1 0,-1 1 0,1-1 0,0 0 0,0 1 0,0-1 0,2-2 0,1 0 0,0-1 0,0-1 0,-1 1 0,1-1 0,-1 1 0,0-1 0,0 0 0,-1-1 0,1 1 0,-1-1 0,0 0 0,2-8 0,1-2 0,-2-1 0,0 1 0,-1-1 0,2-26 0,-4 34 0,-1 0 0,0-1 0,-1 1 0,0 0 0,0 0 0,-1 0 0,0 0 0,-1 0 0,-6-16 0,8 23 0,0 1 0,1-1 0,-1 0 0,0 1 0,0-1 0,0 1 0,0-1 0,0 1 0,-1 0 0,1-1 0,0 1 0,-1 0 0,1 0 0,0 0 0,-1 0 0,1 0 0,-1 0 0,0 0 0,1 1 0,-1-1 0,0 1 0,1-1 0,-1 1 0,0-1 0,0 1 0,0 0 0,1 0 0,-1 0 0,0 0 0,0 0 0,1 0 0,-1 1 0,0-1 0,0 1 0,1-1 0,-1 1 0,-2 1 0,-1 0 0,1 1 0,-1 0 0,1 0 0,0 1 0,0-1 0,0 1 0,0 0 0,1 0 0,-1 0 0,1 1 0,-5 9 0,1 1 0,1 0 0,0 1 0,1-1 0,1 1 0,0 1 0,-1 16 0,2 0 0,1 1 0,3 35 0,-1-61 0,1-1 0,1 1 0,-1 0 0,1-1 0,1 1 0,-1-1 0,1 1 0,0-1 0,1 0 0,0-1 0,0 1 0,7 8 0,-9-13 0,0 1 0,0-1 0,0 0 0,1 0 0,-1 0 0,1 0 0,-1 0 0,1 0 0,0-1 0,0 1 0,0-1 0,-1 0 0,1 0 0,1 0 0,-1 0 0,0-1 0,0 1 0,0-1 0,0 0 0,0 0 0,0 0 0,1 0 0,-1 0 0,0-1 0,0 1 0,0-1 0,0 0 0,0 0 0,0 0 0,0 0 0,0-1 0,0 1 0,2-3 0,2 0 0,-1-2 0,0 1 0,0-1 0,-1 0 0,1 0 0,-1-1 0,-1 1 0,1-1 0,-1 0 0,0 0 0,-1-1 0,1 1 0,-1-1 0,-1 0 0,0 0 0,0 0 0,1-10 0,-1 6 0,-1 1 0,0-1 0,0 0 0,-1 1 0,-1-1 0,0 0 0,0 1 0,-1-1 0,-1 1 0,0 0 0,-7-18 0,9 26 0,-1 0 0,1 0 0,-1 0 0,0 1 0,1-1 0,-1 0 0,0 1 0,-1-1 0,1 1 0,0 0 0,-1 0 0,1 0 0,-1 0 0,1 0 0,-1 0 0,0 1 0,0-1 0,0 1 0,0 0 0,0 0 0,0 0 0,0 0 0,-1 1 0,1-1 0,0 1 0,0 0 0,-1 0 0,-4 0 0,3 2 0,-1-1 0,1 1 0,0 0 0,0 0 0,0 0 0,0 1 0,0 0 0,0 0 0,1 0 0,-1 0 0,1 1 0,0 0 0,0 0 0,1 0 0,-1 0 0,-4 7 0,-2 4 0,0 0 0,1 1 0,1 0 0,1 1 0,0-1 0,1 1 0,1 1 0,0-1 0,1 1 0,1 0 0,1 0 0,0 35 0,2-50 0,0 0 0,0 0 0,0-1 0,1 1 0,-1 0 0,1 0 0,0-1 0,0 1 0,0 0 0,0-1 0,0 1 0,1-1 0,-1 1 0,1-1 0,-1 0 0,1 0 0,0 1 0,0-1 0,0 0 0,0-1 0,0 1 0,0 0 0,1-1 0,-1 1 0,1-1 0,-1 0 0,1 1 0,-1-1 0,1 0 0,0-1 0,-1 1 0,1 0 0,0-1 0,0 0 0,-1 0 0,1 1 0,0-2 0,0 1 0,0 0 0,5-2 0,2 0 0,1 0 0,-1-1 0,0 0 0,0-1 0,0-1 0,-1 1 0,1-1 0,-1-1 0,13-10 0,-8 3 0,-1-1 0,0 0 0,-1-1 0,-1 0 0,0-1 0,-1-1 0,-1 1 0,-1-2 0,0 1 0,-1-1 0,-1 0 0,-1 0 0,0-1 0,-1 1 0,1-24 0,-7 17 0,2 24 0,0 1 0,0 0 0,0 0 0,0-1 0,0 1 0,0 0 0,0 0 0,-1 0 0,1-1 0,0 1 0,0 0 0,0 0 0,0 0 0,0 0 0,-1 0 0,1-1 0,0 1 0,0 0 0,0 0 0,-1 0 0,1 0 0,0 0 0,0 0 0,0 0 0,-1 0 0,1 0 0,0-1 0,0 1 0,-1 0 0,1 0 0,0 0 0,0 0 0,0 0 0,-1 1 0,1-1 0,0 0 0,0 0 0,-1 0 0,1 0 0,0 0 0,0 0 0,0 0 0,-1 0 0,1 0 0,0 1 0,0-1 0,0 0 0,0 0 0,-1 0 0,1 0 0,0 0 0,0 1 0,0-1 0,0 0 0,0 0 0,-1 0 0,1 1 0,0-1 0,0 0 0,0 0 0,0 1 0,0-1 0,-10 16 0,-8 20 0,3 2 0,1 0 0,2 0 0,-12 69 0,21-100 0,2-14 0,2-18 0,2 6 0,1-1 0,1 1 0,1 1 0,1-1 0,0 1 0,1 0 0,15-23 0,-23 40 0,0 0 0,1 0 0,-1 0 0,1 0 0,0 0 0,-1 0 0,1 0 0,0 1 0,0-1 0,-1 0 0,1 0 0,0 1 0,0-1 0,0 1 0,0-1 0,0 1 0,0-1 0,0 1 0,0-1 0,0 1 0,1-1 0,-2 2 0,1-1 0,0 1 0,-1-1 0,1 0 0,-1 1 0,1-1 0,-1 1 0,1-1 0,-1 1 0,1-1 0,-1 1 0,0 0 0,1-1 0,-1 1 0,0-1 0,1 1 0,-1 0 0,0-1 0,0 1 0,0 0 0,0-1 0,1 1 0,-1 1 0,1 5 0,-1 1 0,1 0 0,-1 0 0,-2 12 0,-3 15 0,-2 0 0,-1-1 0,-2 0 0,-1-1 0,-1 0 0,-26 47 0,32-74 0,6-16 0,7-18 0,31-107 0,-28 94 0,29-76 0,-30 104 0,-4 17 0,-3 24 0,-16 93 0,11-106 0,0-1 0,-1 0 0,0 0 0,-1 0 0,-1 0 0,-9 15 0,15-28 0,0-1 0,0 1 0,0-1 0,0 0 0,-1 1 0,1-1 0,0 0 0,0 1 0,0-1 0,-1 0 0,1 1 0,0-1 0,0 0 0,-1 0 0,1 1 0,0-1 0,0 0 0,-1 0 0,1 1 0,0-1 0,-1 0 0,1 0 0,-1 0 0,1 0 0,0 0 0,-1 1 0,1-1 0,0 0 0,-2 0 0,0-11 0,4-21 0,39-128 0,-25 108 0,-3-1 0,7-57 0,-18 93 0,1 1 0,0-1 0,6-16 0,-8 28 0,0 1 0,1 0 0,0 0 0,0 0 0,0 0 0,0 0 0,0 1 0,1-1 0,0 1 0,0-1 0,0 1 0,0 0 0,0 0 0,0 0 0,1 1 0,6-5 0,-9 7 0,0 0 0,-1-1 0,1 1 0,0 0 0,-1 0 0,1-1 0,0 1 0,0 0 0,0 0 0,-1 0 0,1 0 0,0 0 0,0 0 0,-1 0 0,1 0 0,0 1 0,0-1 0,-1 0 0,1 0 0,0 1 0,0-1 0,-1 0 0,1 1 0,0-1 0,-1 1 0,1-1 0,-1 0 0,1 1 0,0 0 0,1 1 0,-1 1 0,1-1 0,-1 0 0,1 1 0,-1-1 0,0 1 0,0-1 0,1 6 0,5 50 0,-7-53 0,1 0 0,-1 0 0,-1 1 0,1-1 0,-1 0 0,0 0 0,0 0 0,-3 8 0,4-13 0,0 0 0,0 0 0,0 0 0,0 1 0,0-1 0,-1 0 0,1 0 0,0 0 0,0 0 0,0 0 0,0 0 0,0 0 0,0 0 0,0 0 0,-1 0 0,1 0 0,0 0 0,0 0 0,0 0 0,0 0 0,0 1 0,-1-1 0,1 0 0,0 0 0,0-1 0,0 1 0,0 0 0,0 0 0,0 0 0,-1 0 0,1 0 0,0 0 0,0 0 0,0 0 0,0 0 0,0 0 0,0 0 0,-1 0 0,1 0 0,0 0 0,0 0 0,0-1 0,0 1 0,0 0 0,0 0 0,0 0 0,0 0 0,0 0 0,0 0 0,0 0 0,-1-1 0,1 1 0,0 0 0,0 0 0,0 0 0,0 0 0,0 0 0,0-1 0,0 1 0,0 0 0,0 0 0,-5-15 0,0 2 0,1 28 0,1 14 0,-2-1 0,-1 0 0,-2 0 0,0-1 0,-2 0 0,-13 27 0,5-12 0,-17 62 0,29-81 0,5-16 0,0 1 0,-1-1 0,0 0 0,0 1 0,-1-1 0,0 0 0,0 0 0,-1-1 0,-8 13 0,12-19 0,0 0 0,-1 1 0,1-1 0,0 0 0,-1 1 0,1-1 0,0 0 0,-1 0 0,1 1 0,-1-1 0,1 0 0,0 0 0,-1 0 0,1 1 0,-1-1 0,1 0 0,-1 0 0,1 0 0,-1 0 0,1 0 0,-1 0 0,1 0 0,0 0 0,-1 0 0,1 0 0,-1 0 0,1 0 0,-1 0 0,1-1 0,-1 1 0,1 0 0,-1 0 0,1 0 0,0-1 0,-1 1 0,1 0 0,0 0 0,-1-1 0,1 1 0,-1 0 0,1-1 0,0 1 0,0 0 0,-1-1 0,1 1 0,0-1 0,0 1 0,-1-1 0,1 1 0,0 0 0,0-1 0,0 1 0,0-1 0,0 1 0,0-1 0,0 1 0,0-1 0,0 0 0,-7-29 0,-1-29 0,-3 0 0,-2 1 0,-26-71 0,36 120 0,-1 1 0,0-1 0,0 1 0,-1 0 0,0 0 0,-1 0 0,1 0 0,-1 1 0,-1 0 0,1 0 0,-12-8 0,14 13 0,1-1 0,-1 1 0,0 0 0,0 0 0,0 1 0,0-1 0,0 1 0,0 0 0,0 0 0,-1 0 0,1 0 0,0 1 0,-1 0 0,1-1 0,0 2 0,-1-1 0,1 1 0,0-1 0,-1 1 0,1 0 0,0 0 0,0 1 0,0 0 0,0-1 0,0 1 0,-6 5 0,3-3 0,0 1 0,1 1 0,-1-1 0,1 1 0,0 0 0,1 1 0,0-1 0,0 1 0,0 0 0,1 0 0,-4 9 0,6-12 0,0 1 0,0-1 0,1 1 0,-1 0 0,1 0 0,0-1 0,0 1 0,1 0 0,0 0 0,-1 0 0,2 0 0,-1 0 0,1 0 0,-1 0 0,1 0 0,1 0 0,-1 0 0,1-1 0,3 9 0,-5-12 0,1-1 0,-1 1 0,0 0 0,0-1 0,1 1 0,-1 0 0,0-1 0,1 1 0,-1 0 0,1-1 0,-1 1 0,1-1 0,-1 1 0,1-1 0,-1 1 0,1-1 0,-1 0 0,1 1 0,0-1 0,-1 1 0,1-1 0,0 0 0,-1 0 0,1 1 0,0-1 0,-1 0 0,1 0 0,0 0 0,0 0 0,0 0 0,12-13 0,-6 4 0,-6 9 0,0 1 0,-1-1 0,1 1 0,-1 0 0,1-1 0,-1 1 0,1 0 0,-1 0 0,0-1 0,1 1 0,-1 0 0,0 0 0,0-1 0,0 1 0,1 0 0,-1 0 0,0 0 0,0-1 0,0 1 0,0 0 0,0 0 0,-1 1 0,2 34 0,-1-23 0,1 0 0,0 1 0,0-1 0,6 23 0,-5-31 0,0-1 0,-1 0 0,1 0 0,1 0 0,-1 0 0,0-1 0,1 1 0,0 0 0,0-1 0,0 0 0,0 0 0,1 0 0,-1 0 0,1 0 0,0-1 0,-1 0 0,1 1 0,7 1 0,19 4-1365,-5-6-5461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3:15.505"/>
    </inkml:context>
    <inkml:brush xml:id="br0">
      <inkml:brushProperty name="width" value="0.1" units="cm"/>
      <inkml:brushProperty name="height" value="0.1" units="cm"/>
      <inkml:brushProperty name="color" value="#FFFFFF"/>
    </inkml:brush>
  </inkml:definitions>
  <inkml:trace contextRef="#ctx0" brushRef="#br0">98 232 24575,'0'-1'0,"0"1"0,0 0 0,0-1 0,0 1 0,0-1 0,0 1 0,0-1 0,0 1 0,0-1 0,0 1 0,0-1 0,0 1 0,-1 0 0,1-1 0,0 1 0,0-1 0,0 1 0,-1 0 0,1-1 0,0 1 0,-1-1 0,1 1 0,0 0 0,0-1 0,-1 1 0,1 0 0,-1 0 0,1-1 0,0 1 0,-1 0 0,1 0 0,-1 0 0,1-1 0,0 1 0,-1 0 0,1 0 0,-1 0 0,1 0 0,-1 0 0,0 0 0,0 0 0,0 0 0,1 1 0,-1-1 0,0 0 0,0 1 0,0-1 0,0 0 0,0 1 0,1-1 0,-1 1 0,0-1 0,0 1 0,1 0 0,-1-1 0,0 1 0,1 0 0,-1 0 0,1-1 0,-1 1 0,0 1 0,-47 101 0,43-91 0,1-1 0,1 0 0,0 1 0,1-1 0,0 1 0,0 0 0,1 18 0,1-28 0,0 0 0,0 0 0,0 0 0,1 0 0,-1 0 0,0-1 0,1 1 0,0 0 0,-1 0 0,1 0 0,0-1 0,0 1 0,0 0 0,0-1 0,0 1 0,0-1 0,1 1 0,-1-1 0,0 0 0,1 0 0,-1 1 0,1-1 0,-1 0 0,1 0 0,0 0 0,-1 0 0,1-1 0,0 1 0,0 0 0,0-1 0,-1 1 0,1-1 0,3 0 0,-2 1 0,0-1 0,0-1 0,1 1 0,-1 0 0,0-1 0,0 0 0,0 0 0,0 0 0,0 0 0,0 0 0,0 0 0,0-1 0,0 0 0,0 1 0,-1-1 0,1 0 0,-1 0 0,5-5 0,1-4 0,1 0 0,-2-1 0,0 0 0,0 0 0,-1-1 0,7-20 0,-10 25 0,-1-1 0,1 1 0,-2-1 0,1 0 0,-1 1 0,0-1 0,-1 0 0,0 0 0,0 0 0,-1 0 0,-3-12 0,4 19 0,-1-1 0,0 1 0,1 0 0,-1-1 0,-1 1 0,1 0 0,0-1 0,0 1 0,-1 0 0,0 0 0,1 0 0,-1 0 0,0 0 0,0 1 0,0-1 0,0 0 0,0 1 0,0 0 0,0-1 0,-1 1 0,1 0 0,-5-1 0,5 1 0,0 1 0,0 0 0,0 0 0,0 0 0,0 1 0,-1-1 0,1 0 0,0 1 0,0-1 0,0 1 0,0 0 0,0 0 0,0 0 0,0 0 0,0 0 0,1 0 0,-1 0 0,0 1 0,1-1 0,-1 1 0,1-1 0,-1 1 0,1-1 0,-1 1 0,1 0 0,0 0 0,-1 2 0,-9 15 0,0 2 0,1-1 0,2 1 0,-7 23 0,11-32 0,1 1 0,0 0 0,1 0 0,1 1 0,0-1 0,0 0 0,1 0 0,3 17 0,-2-26 0,-1 0 0,1-1 0,0 1 0,0 0 0,0 0 0,1 0 0,0-1 0,-1 1 0,1 0 0,0-1 0,1 0 0,-1 1 0,1-1 0,-1 0 0,1 0 0,0-1 0,0 1 0,0-1 0,0 1 0,1-1 0,-1 0 0,1 0 0,-1 0 0,1-1 0,0 1 0,0-1 0,0 0 0,-1 0 0,1 0 0,0-1 0,0 1 0,0-1 0,0 0 0,5 0 0,-2-1 0,1 0 0,-1 0 0,1-1 0,-1 0 0,0 0 0,1 0 0,-1-1 0,0 0 0,-1-1 0,1 0 0,0 0 0,-1 0 0,0-1 0,0 1 0,0-2 0,-1 1 0,6-7 0,-5 4 0,-1 0 0,0-1 0,-1 1 0,1-1 0,-2 0 0,1 0 0,-1-1 0,-1 1 0,0 0 0,0-1 0,-1 0 0,0 1 0,0-1 0,-2-19 0,0 23 0,0 0 0,0 0 0,0 0 0,-1 0 0,0 1 0,0-1 0,0 1 0,-1-1 0,0 1 0,0 0 0,0 0 0,0 0 0,-1 0 0,0 1 0,0-1 0,0 1 0,-1 0 0,0 0 0,1 0 0,-1 1 0,0 0 0,-1 0 0,1 0 0,0 1 0,-9-3 0,12 4 0,-1 0 0,1 0 0,-1 1 0,1-1 0,-1 1 0,0 0 0,1 0 0,-1 0 0,0 0 0,1 0 0,-1 0 0,0 1 0,1-1 0,-1 1 0,1 0 0,-1-1 0,1 1 0,-1 1 0,1-1 0,0 0 0,-4 3 0,2-1 0,0 1 0,1 0 0,0 0 0,0 0 0,0 0 0,0 0 0,0 1 0,1-1 0,0 1 0,-3 7 0,-1 9 0,1-1 0,1 1 0,1-1 0,-1 30 0,4-42 0,0 51 0,0-56 0,1 0 0,-1 0 0,1 0 0,-1 0 0,1 0 0,0 0 0,0-1 0,0 1 0,0 0 0,1-1 0,-1 1 0,1-1 0,-1 1 0,1-1 0,0 0 0,4 4 0,-5-5 0,0-1 0,0 1 0,0-1 0,0 1 0,0-1 0,0 1 0,-1-1 0,1 0 0,1 1 0,-1-1 0,0 0 0,0 0 0,0 0 0,0 0 0,0 0 0,0 0 0,0 0 0,0 0 0,0 0 0,0 0 0,0-1 0,0 1 0,0 0 0,2-2 0,-1 1 0,0-1 0,1 0 0,-1 0 0,0 1 0,0-1 0,0-1 0,0 1 0,-1 0 0,3-4 0,1-3 0,0 0 0,-1-1 0,0 0 0,4-12 0,-3 0 0,0 0 0,3-44 0,-8 55 0,0 1 0,0 0 0,-1-1 0,0 1 0,0 0 0,-1 0 0,-1 0 0,-5-15 0,8 24 0,-1 0 0,1 0 0,0 1 0,0-1 0,0 0 0,-1 0 0,1 1 0,0-1 0,-1 0 0,1 1 0,0-1 0,-1 0 0,1 1 0,-1-1 0,1 1 0,-1-1 0,1 1 0,-1-1 0,0 1 0,1-1 0,-1 1 0,0-1 0,1 1 0,-1 0 0,0 0 0,1-1 0,-1 1 0,0 0 0,0 0 0,1 0 0,-1 0 0,0-1 0,0 1 0,1 0 0,-1 0 0,0 1 0,0-1 0,1 0 0,-1 0 0,0 0 0,0 0 0,1 1 0,-1-1 0,0 0 0,1 1 0,-1-1 0,0 0 0,1 1 0,-1-1 0,0 1 0,1-1 0,-1 1 0,1 0 0,-1-1 0,1 1 0,0-1 0,-1 1 0,1 0 0,-1 0 0,-4 7 0,0-1 0,1 1 0,-7 14 0,5-6 0,1 0 0,1 0 0,0 0 0,0 0 0,2 1 0,0-1 0,1 1 0,1 0 0,2 19 0,-2-28 0,1-1 0,0 1 0,0-1 0,1 1 0,0-1 0,0 1 0,1-1 0,0 0 0,0 0 0,1 0 0,0-1 0,0 1 0,0-1 0,1 0 0,0 0 0,0-1 0,1 1 0,-1-1 0,1 0 0,0 0 0,11 5 0,-14-9 0,-1 0 0,1 0 0,-1 0 0,1-1 0,0 1 0,-1-1 0,1 0 0,0 0 0,0 0 0,-1 0 0,1 0 0,0 0 0,-1-1 0,1 1 0,0-1 0,-1 0 0,1 0 0,-1 0 0,1 0 0,-1 0 0,1-1 0,-1 1 0,0-1 0,0 1 0,0-1 0,0 0 0,0 0 0,0 0 0,0 0 0,0 0 0,-1-1 0,3-2 0,3-6 0,-1 0 0,0-1 0,0 1 0,-1-1 0,6-20 0,-6 14 0,-1-1 0,4-32 0,-7 43 0,-1 0 0,0 0 0,0 0 0,-1 0 0,0 0 0,0 0 0,-1 0 0,-5-14 0,7 21 0,-1 0 0,1 0 0,0 0 0,-1 0 0,1 0 0,-1 0 0,1 0 0,-1 0 0,1 0 0,-1 0 0,0 1 0,0-1 0,1 0 0,-1 0 0,0 1 0,0-1 0,0 1 0,0-1 0,-1 0 0,2 1 0,-1 0 0,1 0 0,-1 0 0,1 0 0,-1 1 0,0-1 0,1 0 0,-1 0 0,1 1 0,-1-1 0,1 0 0,0 1 0,-1-1 0,1 0 0,-1 1 0,1-1 0,-1 0 0,1 1 0,0-1 0,-1 1 0,1-1 0,0 1 0,0-1 0,-1 2 0,-2 4 0,1 0 0,0 0 0,0 0 0,1 0 0,-2 7 0,-5 77 0,7-80 0,1-1 0,1 1 0,0 0 0,0-1 0,1 1 0,5 17 0,-7-26 0,0 0 0,0-1 0,1 1 0,-1 0 0,0-1 0,0 1 0,1-1 0,-1 1 0,0 0 0,1-1 0,-1 1 0,1-1 0,-1 1 0,1-1 0,-1 1 0,1-1 0,-1 1 0,1-1 0,-1 0 0,1 1 0,0-1 0,-1 0 0,1 1 0,-1-1 0,1 0 0,0 0 0,-1 0 0,1 1 0,0-1 0,-1 0 0,1 0 0,0 0 0,-1 0 0,1 0 0,0 0 0,0-1 0,-1 1 0,1 0 0,0 0 0,-1 0 0,1-1 0,-1 1 0,1 0 0,0 0 0,-1-1 0,1 1 0,-1-1 0,1 1 0,-1 0 0,1-1 0,-1 1 0,1-1 0,0-1 0,23-30 0,-16 17 0,-1-1 0,-1 0 0,0-1 0,-2 0 0,1 0 0,2-29 0,-3 8 0,-3-73 0,-4 215 0,1-65 0,4 59 0,4-76 0,-6-22 0,0 0 0,0 0 0,0 1 0,0-1 0,0 0 0,1 0 0,-1 0 0,0 1 0,0-1 0,0 0 0,1 0 0,-1 0 0,0 1 0,0-1 0,0 0 0,1 0 0,-1 0 0,0 0 0,1 0 0,-1 1 0,0-1 0,0 0 0,1 0 0,-1 0 0,0 0 0,0 0 0,1 0 0,-1 0 0,0 0 0,1 0 0,-1 0 0,0 0 0,1 0 0,0-2 0,1 1 0,-1-1 0,1 1 0,-1-1 0,0 0 0,1 1 0,-1-1 0,0 0 0,0 0 0,0 0 0,-1 0 0,1 0 0,0 0 0,-1 0 0,1-2 0,6-33 0,-1 0 0,2-67 0,-7 73 0,-12 181 0,5-103 0,2-21 0,1 1 0,0 41 0,17-132 0,-1-93 0,-14 188 0,1-15 0,-1 0 0,4 23 0,-3-40 0,0 1 0,0 0 0,1-1 0,-1 1 0,0 0 0,0-1 0,0 1 0,1 0 0,-1 0 0,0-1 0,0 1 0,1 0 0,-1 0 0,0-1 0,1 1 0,-1 0 0,0 0 0,1 0 0,-1 0 0,0 0 0,1-1 0,-1 1 0,0 0 0,1 0 0,-1 0 0,0 0 0,1 0 0,-1 0 0,0 0 0,1 0 0,-1 0 0,0 0 0,1 0 0,-1 0 0,0 1 0,1-1 0,-1 0 0,0 0 0,1 0 0,-1 0 0,0 1 0,1-1 0,-1 0 0,0 0 0,0 0 0,1 1 0,-1-1 0,0 0 0,0 1 0,1-1 0,-1 0 0,0 0 0,0 1 0,0-1 0,0 0 0,0 1 0,1-1 0,-1 0 0,0 1 0,0-1 0,0 0 0,0 2 0,14-30 0,1-37 0,-14 63 0,1 8 0,0 23 0,0 34 0,-3-32 0,1-20 0,-1-15 0,1-276 0,-2 371 0,0 25 0,3-100 0,0-1 0,0 0 0,1 0 0,6 17 0,-7-30 0,-1 0 0,1 0 0,0 0 0,-1 0 0,1 0 0,-1 0 0,1 0 0,-1 0 0,0 1 0,0-1 0,0 0 0,0 0 0,0 0 0,-1 0 0,1 0 0,-1 0 0,1 0 0,-1 0 0,0 0 0,0 0 0,1 0 0,-1 0 0,-1 0 0,1 0 0,0-1 0,0 1 0,-1 0 0,1-1 0,-1 1 0,1-1 0,-1 0 0,0 1 0,1-1 0,-1 0 0,0 0 0,0 0 0,0 0 0,0-1 0,0 1 0,-3 0 0,-36 17 0,41-18 0,-1 0 0,1 0 0,0 0 0,0 1 0,0-1 0,-1 0 0,1 0 0,0 0 0,0 1 0,0-1 0,0 0 0,-1 0 0,1 0 0,0 1 0,0-1 0,0 0 0,0 1 0,0-1 0,0 0 0,0 0 0,0 1 0,0-1 0,0 0 0,0 0 0,0 1 0,0-1 0,0 0 0,0 1 0,0-1 0,0 0 0,0 0 0,0 1 0,0-1 0,0 0 0,0 0 0,1 1 0,-1-1 0,0 0 0,0 0 0,0 0 0,0 1 0,1-1 0,-1 0 0,0 0 0,0 0 0,1 1 0,-1-1 0,0 0 0,0 0 0,1 0 0,-1 0 0,0 0 0,0 0 0,1 0 0,-1 0 0,0 1 0,0-1 0,1 0 0,-1 0 0,0 0 0,0 0 0,1-1 0,0 2 0,-1-1 0,1 0 0,-1 0 0,0 0 0,1 0 0,-1 1 0,1-1 0,-1 0 0,1 0 0,-1 0 0,1 0 0,-1 0 0,1 0 0,-1-1 0,1 1 0,-1 0 0,1 0 0,-1 0 0,1 0 0,-1-1 0,1 1 0,-1 0 0,0 0 0,1-1 0,-1 1 0,1 0 0,-1 0 0,0-1 0,1 1 0,-1-1 0,0 1 0,0 0 0,1-1 0,-1 1 0,0-1 0,0 1 0,1-1 0,-1 1 0,0 0 0,0-1 0,0 1 0,0-2 0,1-39 0,-2 30 0,1 1 0,0-1 0,1 0 0,0 1 0,3-11 0,7-20 0,-1 0 0,-2-1 0,-2 0 0,1-55 0,-9-3 0,4 157 0,-1-37 0,0 1 0,-4 24 0,49-237 0,-44 184 0,-1 10 0,0 20 0,-1 6 0,2-26 0,3-15 0,0-25 0,-4 30 0,0 1 0,0-1 0,0 1 0,1 0 0,4-13 0,-2 67 0,-5 92 0,1-259 0,0 366 0,0-475 0,0 259-1365,0 7-5461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3:22.500"/>
    </inkml:context>
    <inkml:brush xml:id="br0">
      <inkml:brushProperty name="width" value="0.1" units="cm"/>
      <inkml:brushProperty name="height" value="0.1" units="cm"/>
      <inkml:brushProperty name="color" value="#FFFFFF"/>
    </inkml:brush>
  </inkml:definitions>
  <inkml:trace contextRef="#ctx0" brushRef="#br0">155 131 24575,'-1'-3'0,"1"0"0,0 1 0,-1-1 0,0 1 0,1-1 0,-1 1 0,0 0 0,0-1 0,0 1 0,-1 0 0,-1-3 0,3 5 0,0-1 0,-1 1 0,1-1 0,0 1 0,-1-1 0,1 1 0,-1-1 0,1 1 0,0 0 0,-1-1 0,1 1 0,-1 0 0,1 0 0,-1-1 0,1 1 0,-1 0 0,0 0 0,1-1 0,-1 1 0,1 0 0,-1 0 0,1 0 0,-1 0 0,0 0 0,1 0 0,-1 0 0,1 0 0,-1 0 0,1 0 0,-1 1 0,0-1 0,1 0 0,-1 0 0,1 0 0,-1 1 0,1-1 0,-1 0 0,1 1 0,-1-1 0,1 0 0,-1 1 0,1-1 0,0 1 0,-1-1 0,1 0 0,0 1 0,-1-1 0,1 1 0,0-1 0,-1 1 0,1 0 0,0-1 0,0 1 0,-10 15 0,2 0 0,0 1 0,0 0 0,2 0 0,-8 31 0,12-38 0,0 1 0,0 0 0,1-1 0,1 1 0,0 0 0,0 0 0,1 0 0,1 0 0,-1-1 0,7 21 0,-7-28 0,0 0 0,1-1 0,-1 1 0,0 0 0,1 0 0,0 0 0,0-1 0,0 1 0,0-1 0,0 0 0,0 1 0,0-1 0,1 0 0,-1 0 0,1-1 0,-1 1 0,1 0 0,0-1 0,5 2 0,-6-2 0,1-1 0,-1 0 0,0 0 0,1 0 0,-1 0 0,0 0 0,0 0 0,1-1 0,-1 1 0,0-1 0,0 1 0,0-1 0,1 0 0,-1 0 0,0 0 0,0 0 0,0 0 0,-1-1 0,1 1 0,0-1 0,0 1 0,-1-1 0,1 1 0,-1-1 0,1 0 0,-1 0 0,2-3 0,3-7 0,0 1 0,-1-1 0,-1 1 0,0-1 0,0-1 0,-1 1 0,-1 0 0,0-1 0,-1 0 0,0 1 0,-1-1 0,0 1 0,-1-1 0,0 0 0,-6-20 0,7 32 0,0 1 0,0-1 0,0 0 0,-1 0 0,1 0 0,0 0 0,-1 0 0,1 1 0,0-1 0,-1 0 0,1 0 0,-1 1 0,1-1 0,-1 0 0,0 1 0,1-1 0,-1 1 0,0-1 0,1 0 0,-1 1 0,0 0 0,0-1 0,0 0 0,0 1 0,0 1 0,0-1 0,1 0 0,-1 0 0,0 1 0,1-1 0,-1 1 0,0-1 0,1 0 0,-1 1 0,1-1 0,-1 1 0,1 0 0,-1-1 0,1 1 0,-1-1 0,1 1 0,0 0 0,-1-1 0,0 2 0,-2 5 0,0 0 0,1 0 0,-1 0 0,-1 10 0,-3 37 0,3 1 0,2-1 0,7 91 0,-4-133 0,1 0 0,0-1 0,6 19 0,-7-27 0,0 0 0,0 0 0,0-1 0,0 1 0,0-1 0,1 1 0,-1-1 0,1 0 0,-1 1 0,1-1 0,0 0 0,0 0 0,0 0 0,0 0 0,1 0 0,-1-1 0,0 1 0,1-1 0,-1 0 0,4 2 0,-5-3 0,1 0 0,-1 0 0,1 0 0,0 0 0,-1 0 0,1 0 0,-1 0 0,1-1 0,-1 1 0,1 0 0,-1-1 0,0 1 0,1-1 0,-1 0 0,1 0 0,-1 1 0,0-1 0,0 0 0,1 0 0,-1 0 0,0 0 0,0 0 0,0-1 0,0 1 0,0 0 0,1-2 0,18-37 0,-13 17 0,-1 1 0,-2-1 0,0 0 0,-1 0 0,-1-1 0,-1 1 0,-4-39 0,2 56 0,0 0 0,-1 1 0,0-1 0,0 1 0,0-1 0,0 1 0,-1 0 0,0 0 0,-6-8 0,8 12 0,0-1 0,0 1 0,0-1 0,0 1 0,-1 0 0,1 0 0,0-1 0,0 1 0,-1 0 0,1 0 0,-1 0 0,1 0 0,-1 1 0,1-1 0,-1 0 0,1 1 0,-1-1 0,0 1 0,1-1 0,-1 1 0,0 0 0,0 0 0,1 0 0,-1 0 0,0 0 0,1 0 0,-1 0 0,0 1 0,1-1 0,-1 0 0,0 1 0,1 0 0,-1-1 0,0 1 0,1 0 0,-2 1 0,-1 1 0,0 2 0,0-1 0,1 0 0,-1 1 0,1-1 0,0 1 0,1 0 0,-1 0 0,1 0 0,0 1 0,0-1 0,0 0 0,1 1 0,-1 5 0,-3 17 0,-1 40 0,6-62 0,0-5 0,-2 25 0,3 48 0,0-68 0,-1 0 0,1 0 0,0 0 0,1 0 0,-1 0 0,1-1 0,0 1 0,1-1 0,-1 1 0,1-1 0,0 0 0,0 0 0,1 0 0,4 5 0,-7-9 0,0 0 0,0 0 0,0 0 0,0 0 0,0 0 0,1-1 0,-1 1 0,0 0 0,0-1 0,1 1 0,-1-1 0,0 1 0,1-1 0,-1 0 0,0 1 0,1-1 0,-1 0 0,1 0 0,-1 0 0,1 0 0,-1 0 0,0-1 0,1 1 0,-1 0 0,3-1 0,-1-1 0,-1 1 0,1-1 0,0 0 0,0 0 0,-1 0 0,1 0 0,-1-1 0,0 1 0,1-1 0,2-4 0,2-4 0,0-1 0,-1 1 0,0-2 0,6-18 0,-7 13 0,0 0 0,-1-1 0,-1 1 0,1-23 0,-4 36 0,1 0 0,-1 0 0,0 0 0,-1 0 0,1 0 0,-1 0 0,0 0 0,0 0 0,0 0 0,-1 0 0,0 1 0,0-1 0,0 0 0,0 1 0,-1 0 0,0-1 0,0 1 0,0 0 0,0 1 0,-6-6 0,7 7 0,0 1 0,-1-1 0,0 1 0,1 0 0,-1-1 0,0 1 0,0 0 0,0 1 0,1-1 0,-1 0 0,0 1 0,0 0 0,0-1 0,0 1 0,0 1 0,0-1 0,0 0 0,0 1 0,0-1 0,0 1 0,0 0 0,0 0 0,1 0 0,-1 0 0,0 1 0,1-1 0,-1 1 0,1-1 0,-1 1 0,1 0 0,0 0 0,0 0 0,0 0 0,0 1 0,-3 3 0,-3 4 0,1 0 0,1 0 0,-1 1 0,2 0 0,-1 0 0,2 0 0,-5 15 0,4-9 0,2 0 0,-1 0 0,2 0 0,-1 27 0,3-36 0,1 0 0,-1 1 0,1-1 0,1 0 0,-1 0 0,2 0 0,-1-1 0,1 1 0,0 0 0,0-1 0,8 12 0,-10-17 0,0 0 0,0 0 0,1 0 0,-1 0 0,0 0 0,1-1 0,-1 1 0,1-1 0,0 1 0,-1-1 0,1 0 0,0 1 0,0-1 0,0 0 0,0 0 0,0 0 0,0 0 0,0-1 0,0 1 0,0-1 0,0 1 0,1-1 0,-1 1 0,0-1 0,0 0 0,0 0 0,1 0 0,-1-1 0,0 1 0,0-1 0,0 1 0,4-2 0,-3 0 0,1 0 0,-1 0 0,0-1 0,1 0 0,-1 1 0,0-1 0,-1 0 0,1 0 0,0-1 0,-1 1 0,0-1 0,0 1 0,0-1 0,0 0 0,0 1 0,1-7 0,3-15 0,-1 0 0,-2-1 0,0 0 0,-2 1 0,0-1 0,-6-39 0,5 61 0,0 0 0,-1 0 0,1 0 0,-1 0 0,0 1 0,0-1 0,-1 0 0,1 1 0,-1-1 0,1 1 0,-1-1 0,-1 1 0,1 0 0,0 0 0,-1 0 0,1 0 0,-6-4 0,5 4 0,-1 1 0,0 0 0,0 0 0,0 0 0,0 1 0,-1-1 0,1 1 0,0 0 0,-1 0 0,1 1 0,0-1 0,-1 1 0,1 0 0,-9 1 0,6 0 0,0 0 0,0 1 0,0-1 0,1 2 0,-1-1 0,1 1 0,-1 0 0,1 0 0,0 0 0,0 1 0,0 0 0,1 1 0,-1-1 0,1 1 0,0 0 0,1 0 0,-1 0 0,1 1 0,0 0 0,0 0 0,-5 11 0,4-6 0,0 0 0,0 0 0,2 1 0,-1 0 0,1 0 0,1 0 0,0 0 0,1 0 0,0 0 0,1 1 0,2 19 0,-2-29 0,1 0 0,-1 0 0,1 0 0,-1 0 0,1 0 0,0 0 0,0 0 0,0 0 0,0-1 0,1 1 0,-1 0 0,1-1 0,0 1 0,0-1 0,0 0 0,0 1 0,0-1 0,0 0 0,0 0 0,1-1 0,-1 1 0,1 0 0,0-1 0,-1 1 0,1-1 0,0 0 0,0 0 0,0 0 0,-1 0 0,1-1 0,0 1 0,0-1 0,0 1 0,0-1 0,0 0 0,0 0 0,0-1 0,4 0 0,0 0 0,0-1 0,0 1 0,0-1 0,-1-1 0,1 0 0,-1 1 0,0-2 0,1 1 0,-1-1 0,-1 0 0,1 0 0,-1-1 0,1 1 0,-1-1 0,7-10 0,-5 4 0,-1 0 0,-1-1 0,1 0 0,-2 0 0,0 0 0,0 0 0,-1-1 0,3-23 0,-4 12 0,-1 0 0,0 0 0,-6-42 0,4 58 0,-1 1 0,0-1 0,0 1 0,-1 0 0,1 0 0,-1 0 0,-1 0 0,0 0 0,0 1 0,0-1 0,-7-7 0,10 13 0,-1-1 0,0 0 0,1 1 0,-1-1 0,0 1 0,0-1 0,0 1 0,0 0 0,0 0 0,0 0 0,0 0 0,-1 0 0,1 0 0,0 1 0,0-1 0,-1 1 0,1-1 0,0 1 0,-1 0 0,1 0 0,0 0 0,-1 0 0,1 1 0,0-1 0,-1 0 0,1 1 0,0 0 0,-1 0 0,1-1 0,0 1 0,0 0 0,0 1 0,0-1 0,0 0 0,0 1 0,0-1 0,1 1 0,-1-1 0,-2 4 0,-7 8 0,0 0 0,0 1 0,2 1 0,-1-1 0,2 2 0,0-1 0,1 1 0,1 0 0,0 1 0,1-1 0,1 1 0,-3 20 0,7-33 0,-1-1 0,1 1 0,0 0 0,0-1 0,1 1 0,-1-1 0,1 1 0,0 0 0,0-1 0,0 0 0,0 1 0,0-1 0,1 1 0,0-1 0,-1 0 0,1 0 0,0 0 0,1 0 0,-1 0 0,0-1 0,1 1 0,4 3 0,-4-5 0,-1 1 0,1-1 0,0 0 0,-1 1 0,1-1 0,0-1 0,0 1 0,0 0 0,0-1 0,0 1 0,0-1 0,0 0 0,0 0 0,0 0 0,0 0 0,0-1 0,0 1 0,0-1 0,-1 0 0,1 0 0,0 0 0,0 0 0,0 0 0,-1-1 0,1 1 0,-1-1 0,3-1 0,4-5 0,0 0 0,0 0 0,-1 0 0,0-1 0,-1 0 0,0-1 0,-1 0 0,1 0 0,-2 0 0,0-1 0,0 0 0,-1 0 0,4-13 0,-3 3 0,0 0 0,-1 0 0,-1-1 0,-1 0 0,-1 1 0,-2-26 0,0 37 0,0 0 0,-1-1 0,0 1 0,-5-13 0,7 21 0,0 1 0,-1-1 0,1 1 0,-1-1 0,1 1 0,-1-1 0,0 1 0,0 0 0,1-1 0,-1 1 0,0 0 0,0-1 0,0 1 0,0 0 0,0 0 0,-1 0 0,1 0 0,0 0 0,0 0 0,-1 0 0,1 1 0,-1-1 0,1 0 0,-1 1 0,1-1 0,-1 1 0,1 0 0,-1-1 0,1 1 0,-1 0 0,1 0 0,-1 0 0,1 0 0,-1 0 0,0 0 0,-2 1 0,2 0 0,0 0 0,0 0 0,0 1 0,0-1 0,0 1 0,0-1 0,0 1 0,0 0 0,1-1 0,-1 1 0,1 0 0,-1 0 0,1 0 0,0 0 0,0 1 0,0-1 0,0 0 0,-1 5 0,-9 46 0,10-50 0,1 2 0,-10 95 0,9-92 0,1 0 0,0-1 0,1 1 0,0 0 0,0 0 0,1 0 0,-1-1 0,2 1 0,-1-1 0,5 9 0,-7-16 0,0 0 0,0 0 0,0 1 0,0-1 0,1 0 0,-1 1 0,0-1 0,0 0 0,0 0 0,1 1 0,-1-1 0,0 0 0,0 0 0,1 0 0,-1 1 0,0-1 0,1 0 0,-1 0 0,0 0 0,0 0 0,1 0 0,-1 0 0,0 1 0,1-1 0,-1 0 0,0 0 0,1 0 0,-1 0 0,0 0 0,1 0 0,-1 0 0,0-1 0,1 1 0,-1 0 0,0 0 0,1 0 0,10-12 0,7-23 0,-17 31 0,12-31 0,-2 0 0,-1-1 0,-2 0 0,5-60 0,-14 237 0,1-52 0,0-73 0,2 48 0,-2-59 0,1 0 0,0-1 0,0 1 0,0 0 0,0 0 0,1-1 0,0 1 0,0-1 0,0 0 0,5 6 0,-7-9 0,1 0 0,-1 0 0,1-1 0,-1 1 0,1 0 0,0-1 0,-1 1 0,1 0 0,0-1 0,0 1 0,-1-1 0,1 0 0,0 1 0,0-1 0,0 1 0,0-1 0,-1 0 0,1 0 0,0 0 0,0 1 0,0-1 0,0 0 0,0 0 0,0 0 0,0 0 0,0 0 0,1-1 0,0 0 0,0 0 0,-1 0 0,1 0 0,0 0 0,0 0 0,-1 0 0,1-1 0,-1 1 0,1-1 0,-1 1 0,3-4 0,2-5 0,0 0 0,0 0 0,5-14 0,-11 24 0,8-21 0,-2-1 0,0 0 0,5-36 0,-4 17 0,3 10 0,0 21 0,-10 10 0,1-1 0,-1 1 0,1 0 0,-1 0 0,1 0 0,-1 1 0,0-1 0,1 0 0,-1 0 0,1 0 0,-1 0 0,1 0 0,-1 0 0,0 1 0,1-1 0,-1 0 0,0 0 0,1 1 0,-1-1 0,0 0 0,1 0 0,-1 1 0,0-1 0,1 0 0,-1 1 0,0-1 0,0 0 0,1 1 0,-1-1 0,0 1 0,0 0 0,2 3 0,0 1 0,0-1 0,0 1 0,-1 0 0,0 0 0,0-1 0,0 1 0,-1 0 0,0 0 0,0 5 0,-5 58 0,2-37 0,0 6 0,-2 1 0,-1-1 0,-12 40 0,11-57 0,3-9 0,1 0 0,0 1 0,0 0 0,-1 18 0,19-60 0,2-10 0,87-221 0,-70 181 0,-23 66 0,-11 14 0,1 0 0,-1 0 0,0 0 0,0 0 0,0-1 0,0 1 0,1 0 0,-1 0 0,0 0 0,0 0 0,0 0 0,1 0 0,-1 0 0,0 0 0,0 0 0,0 0 0,0 0 0,1 1 0,-1-1 0,0 0 0,0 0 0,0 0 0,0 0 0,1 0 0,-1 0 0,0 0 0,0 0 0,0 0 0,0 1 0,0-1 0,0 0 0,1 0 0,-1 0 0,0 0 0,0 0 0,0 1 0,0-1 0,0 0 0,0 0 0,0 0 0,0 0 0,0 1 0,0-1 0,1 3 0,0 0 0,-1 0 0,0 1 0,0-1 0,0 0 0,0 0 0,-1 6 0,-3 16 0,0-1 0,-2 0 0,-1 0 0,-1 0 0,-13 28 0,21-52 0,-1 0 0,1 0 0,0 0 0,0 0 0,0 0 0,-1-1 0,1 1 0,0 0 0,0 0 0,0 0 0,-1 0 0,1 0 0,0 0 0,0 0 0,0 0 0,0-1 0,-1 1 0,1 0 0,0 0 0,0 0 0,0 0 0,0-1 0,0 1 0,0 0 0,0 0 0,-1 0 0,1 0 0,0-1 0,0 1 0,0 0 0,0 0 0,0-1 0,0 1 0,0 0 0,0 0 0,0 0 0,0-1 0,0 1 0,0 0 0,0 0 0,0 0 0,0-1 0,0 1 0,1 0 0,-1 0 0,0 0 0,0 0 0,0-1 0,0 1 0,-1-16 0,5-12 0,-3 20 0,-1 17 0,-5 29 0,-1 1 0,-1-2 0,-3 1 0,0-1 0,-3-1 0,-31 65 0,33-88 0,11-13 0,0 0 0,-1 0 0,1 0 0,0 0 0,0 0 0,-1 0 0,1 0 0,0 0 0,0 0 0,0 0 0,-1 0 0,1 0 0,0-1 0,0 1 0,0 0 0,0 0 0,-1 0 0,1 0 0,0 0 0,0-1 0,0 1 0,0 0 0,0 0 0,0 0 0,-1 0 0,1-1 0,0 1 0,0 0 0,0 0 0,0 0 0,0-1 0,0 1 0,0 0 0,0 0 0,0-1 0,0 1 0,0 0 0,0 0 0,0-33 0,4-3 0,2 0 0,15-49 0,4-24 0,-21 85 0,1 0 0,1 0 0,14-36 0,-8 43 0,-12 17 0,0 0 0,0 0 0,0-1 0,1 1 0,-1 0 0,0 0 0,0 0 0,0 0 0,1 0 0,-1-1 0,0 1 0,0 0 0,1 0 0,-1 0 0,0 0 0,0 0 0,1 0 0,-1 0 0,0 0 0,1 0 0,-1 0 0,0 0 0,0 0 0,1 0 0,-1 0 0,0 0 0,0 1 0,1-1 0,-1 0 0,0 0 0,0 0 0,1 0 0,-1 0 0,0 1 0,1 0 0,0 1 0,0 0 0,0 0 0,-1 0 0,1-1 0,-1 1 0,1 0 0,-1 0 0,0 0 0,1 0 0,-1 0 0,0 0 0,0 0 0,0 0 0,-1 2 0,-13 86 0,12-81 0,0 0 0,-1 0 0,0 0 0,0-1 0,-1 1 0,0-1 0,-8 12 0,12-19 0,0-1 0,0 0 0,-1 0 0,1 0 0,0 0 0,0 0 0,0 0 0,0 0 0,0 0 0,-1 0 0,1 0 0,0 0 0,0 0 0,0 0 0,0 0 0,0 0 0,-1 0 0,1 0 0,0 0 0,0 0 0,0 0 0,0 0 0,0 0 0,-1 0 0,1 0 0,0 0 0,0 0 0,0 0 0,0 0 0,0 0 0,0 0 0,-1 0 0,1-1 0,0 1 0,0 0 0,0 0 0,0 0 0,0 0 0,0 0 0,0 0 0,0 0 0,0-1 0,0 1 0,-1 0 0,1 0 0,0 0 0,0 0 0,0 0 0,0-1 0,0 1 0,0 0 0,0 0 0,0 0 0,0 0 0,0 0 0,0-1 0,0 1 0,0 0 0,0 0 0,0 0 0,1 0 0,-1 0 0,0-1 0,0 1 0,0 0 0,0-13 0,20-68 0,2 0 0,-7-30 0,-35 285 0,20-154 0,4-25 0,5-32 0,-6 20 0,21-144 0,-26 168 0,-1 10 0,0 0 0,1 0 0,0 30 0,2-47 0,0-1 0,0 1 0,0 0 0,0 0 0,0 0 0,0 0 0,1 0 0,-1 0 0,0 0 0,0 0 0,0-1 0,0 1 0,0 0 0,0 0 0,1 0 0,-1 0 0,0 0 0,0 0 0,0 0 0,0 0 0,0 0 0,1 0 0,-1 0 0,0 0 0,0 0 0,0 0 0,0 0 0,1 0 0,-1 0 0,0 0 0,0 0 0,0 0 0,0 0 0,0 0 0,0 1 0,1-1 0,-1 0 0,0 0 0,0 0 0,0 0 0,0 0 0,0 0 0,0 0 0,0 0 0,1 1 0,-1-1 0,0 0 0,0 0 0,0 0 0,0 0 0,0 0 0,0 0 0,0 1 0,0-1 0,0 0 0,0 0 0,0 0 0,0 0 0,0 0 0,0 1 0,0-1 0,0 0 0,0 0 0,0 0 0,0 0 0,0 1 0,0-1 0,0 0 0,0 0 0,10-17 0,9-27 0,7-56 0,5-17 0,-70 191 0,39-73 0,-2 3 0,1-1 0,-1 1 0,0-1 0,0 1 0,0-1 0,-5 5 0,7-7 0,0-1 0,-1 0 0,1 0 0,0 0 0,0 0 0,-1 0 0,1 0 0,0 1 0,0-1 0,-1 0 0,1 0 0,0 0 0,0 0 0,-1 0 0,1 0 0,0 0 0,-1 0 0,1 0 0,0 0 0,0 0 0,-1 0 0,1 0 0,0 0 0,0-1 0,-1 1 0,1 0 0,0 0 0,0 0 0,-1 0 0,1 0 0,0-1 0,0 1 0,-1 0 0,-8-18 0,9 15 0,-1 1 0,0-1 0,0 1 0,0-1 0,0 1 0,0-1 0,0 1 0,-1 0 0,1-1 0,-1 1 0,0 0 0,0 0 0,1 0 0,-1 0 0,0 0 0,-1 1 0,1-1 0,0 1 0,0-1 0,-1 1 0,1 0 0,-1 0 0,1 0 0,-1 0 0,0 0 0,1 1 0,-1-1 0,0 1 0,1-1 0,-1 1 0,0 0 0,1 0 0,-1 0 0,0 1 0,1-1 0,-1 1 0,0-1 0,1 1 0,-1 0 0,1 0 0,-1 0 0,1 0 0,-3 2 0,-10 7 0,1 0 0,1 0 0,0 2 0,0-1 0,1 2 0,0 0 0,-10 15 0,3-1 0,1 1 0,-26 53 0,32-50 0,11-29 0,1-1 0,0 0 0,-1 1 0,1-1 0,0 0 0,0 1 0,0-1 0,0 0 0,0 1 0,0-1 0,0 0 0,0 1 0,1-1 0,-1 0 0,1 0 0,-1 1 0,1-1 0,-1 0 0,2 2 0,-2-3 0,0 1 0,1-1 0,-1 0 0,0 1 0,0-1 0,1 0 0,-1 0 0,0 1 0,1-1 0,-1 0 0,1 0 0,-1 0 0,0 0 0,1 1 0,-1-1 0,0 0 0,1 0 0,-1 0 0,1 0 0,-1 0 0,0 0 0,1 0 0,-1 0 0,1 0 0,-1 0 0,0 0 0,1 0 0,-1-1 0,1 1 0,-1 0 0,0 0 0,1 0 0,12-13 0,3-19 0,-13 23 0,-1 0 0,0 1 0,-1-1 0,0 0 0,0-1 0,-1 1 0,-2-15 0,2 21 0,0-1 0,0 1 0,-1 0 0,1-1 0,-1 1 0,0 0 0,0 0 0,0-1 0,-1 1 0,1 0 0,-1 0 0,1 0 0,-1 1 0,0-1 0,0 0 0,-1 1 0,1-1 0,0 1 0,-1 0 0,1 0 0,-1 0 0,0 0 0,0 0 0,-3-1 0,3 2 0,0 1 0,1-1 0,-1 1 0,0 0 0,0 0 0,1 0 0,-1 1 0,0-1 0,0 1 0,1-1 0,-1 1 0,0 0 0,1 0 0,-1 0 0,1 0 0,-1 1 0,1-1 0,0 1 0,-1-1 0,1 1 0,0 0 0,0 0 0,0 0 0,0 0 0,1 0 0,-1 0 0,0 1 0,-1 3 0,-4 4 0,2 1 0,-1-1 0,1 1 0,0 0 0,-3 16 0,6-20 14,0 0-1,1 0 0,0-1 0,1 1 1,0 0-1,0 0 0,0 0 1,2 10-1,-1-14-78,-1 0 1,1-1-1,0 1 1,0 0-1,0-1 1,0 1-1,1 0 0,-1-1 1,1 0-1,-1 1 1,1-1-1,0 0 1,0 0-1,0 0 0,0 0 1,0 0-1,1 0 1,-1-1-1,0 1 1,1-1-1,-1 1 1,5 0-1,12 2-6761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3:31.363"/>
    </inkml:context>
    <inkml:brush xml:id="br0">
      <inkml:brushProperty name="width" value="0.1" units="cm"/>
      <inkml:brushProperty name="height" value="0.1" units="cm"/>
      <inkml:brushProperty name="color" value="#FFFFFF"/>
    </inkml:brush>
  </inkml:definitions>
  <inkml:trace contextRef="#ctx0" brushRef="#br0">160 1 24575,'-4'0'0,"1"1"0,-1-1 0,0 1 0,0 0 0,1 0 0,-1 0 0,1 1 0,-1-1 0,1 1 0,-1 0 0,1 0 0,0 0 0,0 0 0,0 0 0,0 1 0,0 0 0,0-1 0,1 1 0,0 0 0,-1 0 0,1 1 0,-2 3 0,-5 9 0,1 0 0,1 1 0,-7 24 0,7-21 0,1-4 0,1 0 0,1 1 0,0 0 0,1 0 0,-1 29 0,3-43 0,1 0 0,0 0 0,0 1 0,1-1 0,-1 0 0,0 0 0,1 0 0,0 0 0,0 0 0,0 0 0,0 0 0,0 0 0,1 0 0,-1 0 0,1-1 0,0 1 0,0 0 0,0-1 0,0 0 0,0 1 0,0-1 0,1 0 0,-1 0 0,1 0 0,-1 0 0,1-1 0,0 1 0,0-1 0,0 0 0,0 0 0,0 0 0,0 0 0,0 0 0,0 0 0,0-1 0,0 0 0,1 1 0,2-2 0,-1 1 0,-1-1 0,1 0 0,0 0 0,-1-1 0,1 1 0,-1-1 0,0 0 0,0 0 0,0 0 0,0-1 0,0 0 0,0 1 0,0-2 0,-1 1 0,1 0 0,-1 0 0,0-1 0,0 0 0,0 0 0,-1 0 0,4-7 0,2-3 0,0-1 0,-1 0 0,-1 0 0,8-29 0,-12 37 0,-1 0 0,0 0 0,-1-1 0,0 1 0,0 0 0,0 0 0,-1 0 0,0-1 0,-3-11 0,3 17 0,1 0 0,-1 0 0,0 0 0,0 0 0,1 0 0,-1 0 0,0 0 0,-1 0 0,1 1 0,0-1 0,0 0 0,-1 1 0,1-1 0,-1 1 0,1 0 0,-1-1 0,0 1 0,0 0 0,1 0 0,-1 0 0,0 0 0,0 0 0,0 1 0,0-1 0,0 0 0,0 1 0,0 0 0,0-1 0,0 1 0,0 0 0,-1 0 0,1 0 0,0 0 0,0 0 0,0 1 0,0-1 0,-4 2 0,2 0 0,0 0 0,-1 0 0,1 1 0,0 0 0,0 0 0,1 0 0,-1 0 0,0 0 0,1 1 0,0-1 0,0 1 0,0 0 0,0 0 0,-1 5 0,-7 9 0,-14 35 0,17-31 0,-12 39 0,18-53 0,1 0 0,-1 0 0,1 0 0,1 0 0,0 0 0,0 0 0,0 0 0,3 13 0,-3-19 0,0 0 0,1 0 0,-1-1 0,0 1 0,1 0 0,-1-1 0,1 1 0,0 0 0,0-1 0,-1 1 0,1-1 0,0 1 0,0-1 0,0 0 0,1 1 0,-1-1 0,0 0 0,0 0 0,1 0 0,-1 1 0,1-2 0,-1 1 0,1 0 0,-1 0 0,1 0 0,0-1 0,-1 1 0,1-1 0,0 1 0,-1-1 0,1 0 0,0 1 0,0-1 0,-1 0 0,1 0 0,0 0 0,0-1 0,-1 1 0,3-1 0,1 0 0,0-1 0,-1 0 0,1 0 0,-1-1 0,0 1 0,0-1 0,0 0 0,0 0 0,0-1 0,0 1 0,-1-1 0,6-6 0,-3-1 0,0 1 0,0-1 0,-1 0 0,-1-1 0,0 1 0,0-1 0,-1 0 0,-1 0 0,2-19 0,-3 23 0,0 0 0,-1 0 0,0 0 0,0 0 0,-1 0 0,0 0 0,0 1 0,-1-1 0,0 0 0,-1 0 0,1 1 0,-1 0 0,-1-1 0,0 1 0,-6-10 0,8 15 0,0 0 0,1 0 0,-1 0 0,0 0 0,0 1 0,0-1 0,0 0 0,-1 1 0,1 0 0,0-1 0,-1 1 0,1 0 0,0 0 0,-1 1 0,1-1 0,-1 0 0,0 1 0,1-1 0,-1 1 0,1 0 0,-1 0 0,0 0 0,1 0 0,-1 1 0,1-1 0,-1 1 0,0-1 0,1 1 0,-1 0 0,1 0 0,0 0 0,-1 0 0,1 0 0,0 1 0,0-1 0,0 1 0,-3 1 0,0 2 0,-1 0 0,1 0 0,0 1 0,0-1 0,1 1 0,0 0 0,0 1 0,0-1 0,1 0 0,-1 1 0,2 0 0,-4 11 0,3-7 0,2 0 0,-1 0 0,1 0 0,1 0 0,0 0 0,1 0 0,0 0 0,3 16 0,-3-24 0,0 0 0,-1 0 0,1 0 0,0-1 0,0 1 0,0 0 0,1 0 0,-1-1 0,1 1 0,-1-1 0,1 1 0,0-1 0,0 0 0,0 0 0,0 0 0,1 0 0,-1 0 0,0 0 0,1 0 0,-1-1 0,1 1 0,0-1 0,-1 0 0,1 0 0,0 0 0,0 0 0,0 0 0,0-1 0,0 1 0,0-1 0,0 0 0,0 0 0,0 0 0,0 0 0,0 0 0,3-1 0,0-1 0,1 0 0,0-1 0,-1 1 0,1-1 0,-1-1 0,0 1 0,0-1 0,0 0 0,0 0 0,-1-1 0,0 1 0,0-1 0,0-1 0,8-9 0,-5 3 0,0 0 0,-1 0 0,0-1 0,-1 1 0,0-2 0,6-19 0,-11 27 0,1 0 0,-1 0 0,-1 1 0,1-1 0,-1 0 0,0 0 0,-1 0 0,1 0 0,-1 0 0,-2-7 0,2 10 0,1 1 0,-1-1 0,0 1 0,0-1 0,0 1 0,-1 0 0,1-1 0,-1 1 0,1 0 0,-1 0 0,1 0 0,-1 0 0,0 1 0,0-1 0,0 0 0,0 1 0,0-1 0,-1 1 0,1 0 0,0 0 0,-1 0 0,1 0 0,-1 0 0,1 0 0,-1 1 0,-2-1 0,1 1 0,0 0 0,0 1 0,1 0 0,-1 0 0,0 0 0,0 0 0,1 0 0,-1 1 0,1 0 0,-1-1 0,1 1 0,0 1 0,0-1 0,0 0 0,0 1 0,0 0 0,0-1 0,-3 5 0,-4 5 0,1 0 0,0 0 0,-12 21 0,13-17 0,1 0 0,0 1 0,1 0 0,-6 26 0,10-36 0,1-1 0,0 0 0,0 0 0,0 1 0,1-1 0,0 1 0,0-1 0,1 0 0,0 1 0,0-1 0,0 0 0,1 0 0,0 1 0,0-1 0,6 11 0,-7-15 0,0-1 0,0 1 0,1 0 0,-1-1 0,1 1 0,-1-1 0,1 1 0,-1-1 0,1 0 0,0 0 0,0 1 0,0-1 0,-1-1 0,1 1 0,0 0 0,0 0 0,0-1 0,1 1 0,-1-1 0,0 1 0,2-1 0,-1 0 0,1-1 0,-1 1 0,0-1 0,0 0 0,1 0 0,-1 0 0,0 0 0,0-1 0,0 1 0,-1-1 0,1 0 0,3-2 0,3-3 0,-2 0 0,1-1 0,-1 0 0,0 0 0,0 0 0,-1-1 0,8-14 0,-8 9 0,0-1 0,0 1 0,-2-1 0,6-29 0,-8 38 0,-1 0 0,-1-1 0,1 1 0,-1 0 0,0 0 0,-1 0 0,0 0 0,1 0 0,-2 0 0,1 0 0,-1 0 0,0 0 0,0 0 0,-1 0 0,-3-5 0,6 10 0,-1 0 0,0-1 0,0 1 0,1 0 0,-1 0 0,0 0 0,0 0 0,0 0 0,0 1 0,0-1 0,-1 0 0,1 0 0,0 1 0,0-1 0,0 0 0,-1 1 0,1-1 0,0 1 0,-1 0 0,1 0 0,0-1 0,-1 1 0,-2 0 0,2 1 0,0-1 0,0 1 0,0 0 0,0 0 0,0-1 0,0 2 0,0-1 0,0 0 0,1 0 0,-1 1 0,0-1 0,1 0 0,-3 4 0,-4 4 0,1 1 0,0 1 0,-11 21 0,17-30 0,-14 24 0,-19 42 0,33-64 0,-1-1 0,1 1 0,0 0 0,0 0 0,0 0 0,0 0 0,1 0 0,0 0 0,0 1 0,0-1 0,0 0 0,0 0 0,1 0 0,1 6 0,-1-8 0,1 0 0,-1 0 0,0 0 0,0 0 0,1 0 0,-1 0 0,1-1 0,0 1 0,-1 0 0,1-1 0,0 1 0,0-1 0,0 0 0,0 1 0,0-1 0,0 0 0,0 0 0,1-1 0,-1 1 0,0 0 0,0-1 0,1 1 0,-1-1 0,0 0 0,1 0 0,-1 0 0,0 0 0,1 0 0,-1 0 0,1-1 0,3 0 0,-2 0 0,1 0 0,-1-1 0,1 1 0,-1-1 0,0 0 0,0 0 0,0 0 0,0 0 0,0-1 0,0 0 0,-1 0 0,1 0 0,-1 0 0,0 0 0,6-8 0,-8 9 0,1-1 0,-1 0 0,0 0 0,0 0 0,0 0 0,0 0 0,-1 0 0,1-1 0,-1 1 0,0 0 0,0 0 0,0 0 0,0 0 0,0-1 0,-1 1 0,1 0 0,-1 0 0,-2-4 0,3 5 0,-1 1 0,0 0 0,0-1 0,0 1 0,0 0 0,0 0 0,0 0 0,0 0 0,0-1 0,0 2 0,0-1 0,-1 0 0,1 0 0,0 0 0,-1 1 0,1-1 0,0 0 0,-1 1 0,1-1 0,-1 1 0,1 0 0,-1 0 0,1-1 0,-1 1 0,0 0 0,1 0 0,-1 0 0,1 1 0,-1-1 0,1 0 0,-1 0 0,1 1 0,-1-1 0,1 1 0,0 0 0,-1-1 0,1 1 0,0 0 0,-1 0 0,-1 1 0,0 1 0,-1-1 0,0 1 0,1 0 0,0 0 0,0 1 0,0-1 0,0 1 0,1-1 0,-1 1 0,1 0 0,0 0 0,0 0 0,0 0 0,-2 8 0,1-1 0,0 1 0,0-1 0,2 0 0,-2 19 0,3-28 0,0 0 0,0-1 0,0 1 0,0 0 0,0-1 0,0 1 0,0 0 0,0-1 0,1 1 0,-1-1 0,1 1 0,0-1 0,-1 1 0,1-1 0,1 3 0,-1-4 0,-1 1 0,1-1 0,-1 0 0,0 0 0,1 1 0,0-1 0,-1 0 0,1 0 0,-1 0 0,1 0 0,-1 0 0,1 0 0,-1 0 0,1 0 0,-1 0 0,1 0 0,-1 0 0,1 0 0,-1 0 0,1 0 0,-1-1 0,1 1 0,-1 0 0,1 0 0,-1-1 0,1 1 0,-1 0 0,1-1 0,0 0 0,3-2 0,0-1 0,0 0 0,-1 1 0,0-2 0,1 1 0,-1 0 0,-1-1 0,5-7 0,-2 2 0,-1-1 0,0 0 0,-1 0 0,0 0 0,0 0 0,-1-1 0,-1 1 0,0-1 0,0-21 0,-1 31 0,-1 1 0,1 0 0,0-1 0,0 1 0,0 0 0,-1 0 0,1-1 0,0 1 0,-1 0 0,0-1 0,1 1 0,-1 0 0,0 0 0,1 0 0,-1 0 0,0 0 0,-2-2 0,2 3 0,1-1 0,-1 1 0,0 0 0,0 0 0,1-1 0,-1 1 0,0 0 0,0 0 0,1 0 0,-1 0 0,0 0 0,0 0 0,0 0 0,1 0 0,-1 1 0,0-1 0,0 0 0,0 0 0,1 1 0,-1-1 0,-1 1 0,-3 2 0,0 1 0,1-1 0,-1 1 0,1 0 0,0 0 0,-7 9 0,7-7 0,-1 1 0,1 0 0,1-1 0,0 2 0,-1-1 0,2 0 0,-1 0 0,1 1 0,-1 8 0,3-14 0,-1-1 0,1 1 0,0 0 0,0 0 0,-1 0 0,1 0 0,1 0 0,-1 0 0,0 0 0,0 0 0,1-1 0,-1 1 0,1 0 0,0 0 0,-1 0 0,1-1 0,0 1 0,0 0 0,0-1 0,0 1 0,1-1 0,-1 1 0,0-1 0,0 1 0,1-1 0,-1 0 0,1 0 0,0 0 0,-1 0 0,1 0 0,0 0 0,-1 0 0,1 0 0,0-1 0,0 1 0,0-1 0,-1 1 0,1-1 0,0 0 0,0 0 0,0 0 0,3 0 0,0 0 0,1-1 0,0 0 0,0 0 0,-1-1 0,1 1 0,-1-1 0,1 0 0,-1-1 0,0 1 0,0-1 0,0 0 0,0-1 0,7-5 0,-9 7 0,0-1 0,0 1 0,0-1 0,0 0 0,-1 0 0,1 0 0,-1 0 0,0 0 0,0-1 0,0 1 0,0-1 0,0 1 0,-1-1 0,1 0 0,-1 1 0,0-1 0,0 0 0,-1 0 0,1 0 0,-1-4 0,0 7 0,0 1 0,0-1 0,0 1 0,0-1 0,0 0 0,0 1 0,0-1 0,0 1 0,0-1 0,0 1 0,-1-1 0,1 0 0,0 1 0,0-1 0,-1 1 0,1-1 0,0 1 0,-1-1 0,1 1 0,0 0 0,-1-1 0,1 1 0,-1-1 0,1 1 0,-1 0 0,1-1 0,-1 1 0,1 0 0,-1 0 0,1-1 0,-1 1 0,1 0 0,-1 0 0,1 0 0,-1-1 0,1 1 0,-1 0 0,0 0 0,1 0 0,-1 0 0,1 0 0,-1 0 0,0 1 0,1-1 0,-1 0 0,1 0 0,-1 0 0,1 0 0,-1 1 0,1-1 0,-1 0 0,1 1 0,-1-1 0,0 1 0,-2 1 0,0 0 0,0 0 0,0 1 0,0-1 0,0 1 0,1 0 0,-4 4 0,-1 5 0,0 0 0,1 0 0,0 1 0,1 0 0,-6 25 0,9-32 0,1 0 0,-1 1 0,1-1 0,1 1 0,-1-1 0,1 1 0,0-1 0,1 1 0,0-1 0,0 1 0,0-1 0,1 0 0,-1 1 0,5 7 0,-5-13 0,-1 1 0,1 0 0,0-1 0,1 1 0,-1-1 0,0 0 0,0 1 0,1-1 0,-1 0 0,0 0 0,1 0 0,-1 0 0,1 0 0,0 0 0,-1 0 0,1 0 0,0-1 0,-1 1 0,1 0 0,0-1 0,0 0 0,0 1 0,0-1 0,-1 0 0,1 0 0,0 0 0,0 0 0,0-1 0,0 1 0,-1 0 0,1-1 0,2 0 0,-4 1 0,1 0 0,-1 0 0,0 0 0,1-1 0,-1 1 0,0 0 0,1 0 0,-1 0 0,0-1 0,0 1 0,1 0 0,-1 0 0,0 0 0,0-1 0,0 1 0,1 0 0,-1-1 0,0 1 0,0 0 0,0-1 0,0 1 0,1 0 0,-1-1 0,0 1 0,0 0 0,0-1 0,0 1 0,0 0 0,0-1 0,0 1 0,0 0 0,0-1 0,0 1 0,0 0 0,0-1 0,0 1 0,-1 0 0,1-1 0,0 1 0,0 0 0,0-1 0,0 1 0,-1 0 0,1 0 0,0-1 0,0 1 0,0 0 0,-1 0 0,1-1 0,0 1 0,-1 0 0,1 0 0,0-1 0,0 1 0,-1 0 0,1 0 0,0 0 0,-1 0 0,1 0 0,0 0 0,-1-1 0,-23-9 0,14 8 0,3 0 0,0 0 0,-1 0 0,1-1 0,0 0 0,0 0 0,0 0 0,1-1 0,-9-6 0,14 10 0,0-1 0,1 1 0,-1-1 0,1 0 0,0 1 0,-1-1 0,1 1 0,-1-1 0,1 0 0,0 1 0,0-1 0,-1 0 0,1 1 0,0-1 0,0 0 0,0 1 0,0-1 0,0 0 0,0 1 0,0-1 0,0 0 0,0 0 0,0 1 0,0-1 0,0 0 0,0 1 0,0-1 0,1 0 0,-1 1 0,0-1 0,1 0 0,-1 1 0,0-1 0,1 1 0,-1-1 0,1 0 0,-1 1 0,1-1 0,-1 1 0,1 0 0,-1-1 0,1 1 0,0-1 0,-1 1 0,1 0 0,0-1 0,38-20 0,-29 16 0,36-25 0,-45 30 0,-1 0 0,0-1 0,1 1 0,-1 0 0,1 0 0,-1 0 0,1-1 0,-1 1 0,1 0 0,-1 0 0,1 0 0,-1 0 0,1 0 0,-1 0 0,1 0 0,-1 0 0,1 0 0,-1 1 0,1-1 0,-1 0 0,1 0 0,-1 0 0,1 0 0,-1 1 0,0-1 0,1 0 0,-1 0 0,1 1 0,-1-1 0,16 15 0,-2-3 0,-11-11 0,-1 1 0,1-1 0,0 0 0,0 0 0,0-1 0,0 1 0,0 0 0,0-1 0,0 0 0,0 0 0,0 0 0,0 0 0,0 0 0,0 0 0,0-1 0,0 0 0,0 1 0,3-2 0,0-1 0,-1 0 0,0 0 0,0 0 0,0 0 0,0-1 0,0 0 0,-1 0 0,8-8 0,-3 1 0,-1 1 0,-1-1 0,1-1 0,-2 0 0,0 0 0,0 0 0,7-25 0,-2-20 0,-11 55 0,-2 5 0,-3 10 0,-5 20 0,-48 140 0,34-106 0,152-390 0,-116 301 0,-13 38 0,-11 35 0,2-15 0,5-15 0,-1 1 0,-1-1 0,-1 0 0,-20 39 0,28-60 0,0 1 0,0-1 0,0 0 0,0 0 0,0 1 0,-1-1 0,1 0 0,0 1 0,0-1 0,0 0 0,-1 1 0,1-1 0,0 0 0,0 0 0,-1 0 0,1 1 0,0-1 0,0 0 0,-1 0 0,1 0 0,0 1 0,-1-1 0,1 0 0,0 0 0,-1 0 0,1 0 0,0 0 0,-1 0 0,1 0 0,0 0 0,-1 0 0,1 0 0,0 0 0,-1 0 0,1 0 0,0 0 0,-1 0 0,-5-14 0,2-20 0,11-10 0,-6 41 0,-1 0 0,1 0 0,0 1 0,0-1 0,1 0 0,-1 1 0,1-1 0,-1 1 0,1-1 0,0 1 0,-1 0 0,5-4 0,-6 6 0,0 0 0,1 0 0,-1 0 0,0 0 0,0 0 0,1 0 0,-1 0 0,0 0 0,0 0 0,0 0 0,1 0 0,-1 0 0,0 0 0,0 0 0,1 0 0,-1 1 0,0-1 0,0 0 0,0 0 0,1 0 0,-1 0 0,0 0 0,0 0 0,0 1 0,0-1 0,1 0 0,-1 0 0,0 0 0,0 1 0,0-1 0,0 0 0,0 0 0,0 0 0,0 1 0,1-1 0,-1 0 0,0 0 0,0 0 0,0 1 0,0-1 0,0 0 0,0 0 0,0 1 0,0-1 0,0 0 0,0 0 0,0 1 0,0-1 0,0 0 0,-1 0 0,1 1 0,0 15 0,-3-2 0,-1 0 0,-1 0 0,0 0 0,-10 19 0,9-21 0,0 1 0,1-1 0,0 1 0,1 0 0,-4 25 0,8-37 0,-1 0 0,1 0 0,-1 0 0,0 0 0,1 0 0,-1 0 0,0 0 0,0 0 0,0 0 0,1 0 0,-1 0 0,0-1 0,0 1 0,0 0 0,0-1 0,0 1 0,-1-1 0,1 1 0,0-1 0,0 1 0,0-1 0,0 0 0,-1 1 0,1-1 0,-2 0 0,2 0 0,-1 0 0,1 0 0,0 0 0,0 0 0,0 1 0,0-1 0,-1 0 0,1 1 0,0-1 0,0 1 0,0-1 0,0 1 0,0 0 0,0-1 0,0 1 0,0 0 0,0 0 0,1-1 0,-1 1 0,0 0 0,0 0 0,1 0 0,-1 0 0,0 0 0,1 0 0,-1 0 0,1 2 0,-1-3 0,1 0 0,0 1 0,0-1 0,0 0 0,0 0 0,0 1 0,0-1 0,0 0 0,0 0 0,0 1 0,0-1 0,0 0 0,0 1 0,1-1 0,-1 0 0,0 0 0,0 0 0,0 1 0,0-1 0,0 0 0,0 0 0,1 1 0,-1-1 0,0 0 0,0 0 0,0 0 0,0 1 0,1-1 0,-1 0 0,0 0 0,0 0 0,1 0 0,-1 0 0,0 0 0,0 1 0,1-1 0,-1 0 0,0 0 0,0 0 0,1 0 0,-1 0 0,0 0 0,1 0 0,11-6 0,-13 6 0,1 0 0,0 0 0,-1 0 0,1 0 0,0 0 0,-1 0 0,1 0 0,0 0 0,-1 0 0,1 0 0,-1 0 0,1-1 0,0 1 0,0 0 0,-1 0 0,1 0 0,0 0 0,-1-1 0,1 1 0,0 0 0,-1 0 0,1 0 0,0-1 0,0 1 0,0 0 0,-1-1 0,1 1 0,0 0 0,0-1 0,0 1 0,0 0 0,-1-1 0,1 1 0,0 0 0,0-1 0,0 1 0,0 0 0,0-1 0,0 1 0,0 0 0,0-1 0,0 1 0,0 0 0,0-1 0,0 1 0,0 0 0,0-1 0,1 1 0,-1 0 0,0-1 0,0 1 0,0 0 0,0-1 0,1 1 0,-1 0 0,0 0 0,0-1 0,1 1 0,-1 0 0,0 0 0,0-1 0,1 1 0,0 0 0,-3 0 0,1 0 0,0 1 0,0 0 0,-1-1 0,1 1 0,0 0 0,0-1 0,0 1 0,0 0 0,0 0 0,0 0 0,0 0 0,0 0 0,0 0 0,1 0 0,-1 0 0,0 0 0,1 0 0,-1 1 0,1-1 0,-1 0 0,1 0 0,-1 1 0,1-1 0,0 0 0,0 2 0,-1 1 0,0 0 0,0 0 0,1 0 0,-1-1 0,1 1 0,0 0 0,1 8 0,0-11 0,-1 0 0,0 1 0,1-1 0,-1 0 0,1 1 0,-1-1 0,1 0 0,0 0 0,0 1 0,-1-1 0,1 0 0,0 0 0,0 0 0,0 0 0,2 1 0,-2-1 0,0-1 0,-1 0 0,1 0 0,0 1 0,-1-1 0,1 0 0,0 0 0,0 0 0,-1 0 0,1 0 0,0 0 0,0 0 0,-1 0 0,1 0 0,0 0 0,0 0 0,-1 0 0,1-1 0,0 1 0,-1 0 0,2-1 0,0-1 0,0 1 0,0-1 0,0 1 0,0-1 0,0 0 0,0 0 0,0 0 0,-1 0 0,1 0 0,-1-1 0,0 1 0,0 0 0,0-1 0,0 1 0,2-5 0,3-20 0,-2 8 0,1 0 0,10-26 0,-16 45 0,1 0 0,0 0 0,0 0 0,0 0 0,0 0 0,0 0 0,0 0 0,0 0 0,0-1 0,0 1 0,0 0 0,0 0 0,0 0 0,0 0 0,1 0 0,-1 0 0,0 0 0,0 0 0,0-1 0,0 1 0,0 0 0,0 0 0,0 0 0,0 0 0,0 0 0,0 0 0,0 0 0,0 0 0,0 0 0,0 0 0,1 0 0,-1-1 0,0 1 0,0 0 0,0 0 0,0 0 0,0 0 0,0 0 0,0 0 0,0 0 0,1 0 0,-1 0 0,0 0 0,0 0 0,0 0 0,0 0 0,0 0 0,0 0 0,0 0 0,0 0 0,1 0 0,-1 0 0,0 0 0,0 0 0,0 1 0,0-1 0,0 0 0,0 0 0,0 0 0,0 0 0,0 0 0,1 0 0,-1 0 0,0 0 0,0 0 0,0 0 0,0 0 0,0 1 0,3 11 0,-1 18 0,-1-28 0,-1-6 0,-1-11 0,0-25 0,0 13 0,0 0 0,2-1 0,1 1 0,1 0 0,1 0 0,9-30 0,-3 27 0,18-50 0,-26 75 0,0 0 0,1-1 0,0 1 0,0 0 0,0 1 0,1-1 0,0 1 0,0-1 0,0 1 0,0 0 0,6-4 0,-10 8 0,0 0 0,0 0 0,0 0 0,0 0 0,1 0 0,-1 0 0,0 0 0,0 0 0,0 0 0,0 0 0,0 0 0,0 0 0,1 0 0,-1 0 0,0 0 0,0 0 0,0 0 0,0 0 0,0 0 0,0 0 0,1 0 0,-1 1 0,0-1 0,0 0 0,0 0 0,0 0 0,0 0 0,0 0 0,0 0 0,1 0 0,-1 0 0,0 0 0,0 0 0,0 1 0,0-1 0,0 0 0,0 0 0,0 0 0,0 0 0,0 0 0,0 0 0,0 1 0,0-1 0,0 0 0,0 0 0,0 0 0,0 0 0,0 0 0,0 0 0,0 1 0,0-1 0,0 0 0,0 0 0,0 0 0,0 0 0,0 0 0,0 0 0,0 1 0,0-1 0,0 0 0,0 0 0,0 0 0,-1 0 0,1 0 0,0 0 0,0 1 0,-3 10 0,-13 21 0,9-19 0,1-1 0,-7 24 0,12-27 0,7-16 0,7-18 0,-6 6 0,-5 11 0,0 1 0,1 0 0,0 0 0,1 0 0,0 0 0,7-11 0,-10 17 0,-1 1 0,1 0 0,-1-1 0,0 1 0,1 0 0,-1 0 0,1-1 0,-1 1 0,1 0 0,-1 0 0,1 0 0,-1 0 0,1-1 0,-1 1 0,1 0 0,-1 0 0,1 0 0,-1 0 0,1 0 0,-1 0 0,1 0 0,-1 0 0,1 0 0,-1 1 0,1-1 0,0 0 0,-1 0 0,1 1 0,-1-1 0,1 0 0,0 0 0,-1 0 0,1 0 0,0 0 0,-1 0 0,1 0 0,0 0 0,-1 0 0,1 0 0,-1 0 0,1-1 0,0 1 0,-1 0 0,1 0 0,-1-1 0,2 1 0,4-6 0,-2 2 0,-5 10 0,1-6-21,0-1-1,-1 1 0,1 0 1,0-1-1,0 1 0,0 0 1,0-1-1,0 1 0,0 0 1,0 0-1,-1-1 0,1 1 1,0 0-1,0-1 0,0 1 1,-1 0-1,1 0 0,0 0 0,0-1 1,-1 1-1,1 0 0,0 0 1,-1 0-1,1 0 0,0-1 1,0 1-1,-1 0 0,1 0 1,0 0-1,-1 0 0,1 0 1,0 0-1,-1 0 0,1 0 1,0 0-1,-1 0 0,1 0 1,0 0-1,-1 0 0,1 0 1,0 0-1,-1 0 0,1 0 1,0 1-1,0-1 0,-1 0 1,1 0-1,0 0 0,-1 0 1,1 1-1,0-1 0,0 0 1,0 0-1,-1 1 0,1-1 1,0 0-1,0 0 0,0 1 1,-1-1-1,1 0 0,0 1 1,0 0-1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7:17.931"/>
    </inkml:context>
    <inkml:brush xml:id="br0">
      <inkml:brushProperty name="width" value="0.1" units="cm"/>
      <inkml:brushProperty name="height" value="0.1" units="cm"/>
      <inkml:brushProperty name="color" value="#FFFFFF"/>
    </inkml:brush>
  </inkml:definitions>
  <inkml:trace contextRef="#ctx0" brushRef="#br0">0 1 24575,'0'9'0,"0"7"0,0 10 0,0 5 0,9-2 0,3-7-8191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5T18:23:18.621"/>
    </inkml:context>
    <inkml:brush xml:id="br0">
      <inkml:brushProperty name="width" value="0.05" units="cm"/>
      <inkml:brushProperty name="height" value="0.05" units="cm"/>
      <inkml:brushProperty name="color" value="#E71224"/>
    </inkml:brush>
  </inkml:definitions>
  <inkml:trace contextRef="#ctx0" brushRef="#br0">379 1 24575,'0'3'0,"1"-1"0,0 1 0,0 0 0,1 0 0,-1 0 0,1-1 0,-1 1 0,1-1 0,0 1 0,0-1 0,0 0 0,0 0 0,4 4 0,11 13 0,-7 0 0,-1 1 0,-1 0 0,-1 1 0,0 0 0,5 38 0,7 16 0,-13-57 0,-4-13 0,0 0 0,0 0 0,-1 0 0,0 0 0,0 0 0,1 9 0,-2-13 0,-1 1 0,1-1 0,0 0 0,0 0 0,-1 1 0,1-1 0,-1 0 0,1 0 0,-1 0 0,0 0 0,1 1 0,-1-1 0,0 0 0,0 0 0,0 0 0,0 0 0,1-1 0,-1 1 0,-1 0 0,1 0 0,0-1 0,0 1 0,0 0 0,0-1 0,0 1 0,-1-1 0,1 1 0,0-1 0,0 0 0,-1 0 0,-1 1 0,-28 3 0,0-1 0,0-2 0,-1-1 0,-39-5 0,-3 1 0,-100 1-1365,138 3-5461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7:27.651"/>
    </inkml:context>
    <inkml:brush xml:id="br0">
      <inkml:brushProperty name="width" value="0.1" units="cm"/>
      <inkml:brushProperty name="height" value="0.1" units="cm"/>
      <inkml:brushProperty name="color" value="#FFFFFF"/>
    </inkml:brush>
  </inkml:definitions>
  <inkml:trace contextRef="#ctx0" brushRef="#br0">158 1 24575,'-5'0'0,"0"1"0,0 0 0,0 0 0,0 0 0,0 1 0,0-1 0,1 1 0,-1 0 0,0 1 0,1-1 0,0 1 0,-1 0 0,1 0 0,0 0 0,1 1 0,-1-1 0,-5 7 0,1 1 0,0 0 0,0 0 0,1 1 0,0 0 0,-7 19 0,12-26 0,0-1 0,0 1 0,1-1 0,0 1 0,0 0 0,0 0 0,1-1 0,-1 1 0,1 0 0,0 0 0,1 0 0,0 5 0,0-7 0,0-1 0,0-1 0,-1 1 0,1 0 0,0 0 0,1 0 0,-1 0 0,0-1 0,1 1 0,-1 0 0,1-1 0,-1 0 0,1 1 0,-1-1 0,1 0 0,0 0 0,0 1 0,0-1 0,0-1 0,0 1 0,0 0 0,0 0 0,0-1 0,0 1 0,0-1 0,0 0 0,0 0 0,0 0 0,4 0 0,-2 0 0,0-1 0,0 0 0,0 1 0,0-2 0,0 1 0,0 0 0,0-1 0,0 0 0,0 0 0,-1 0 0,1 0 0,-1-1 0,0 1 0,0-1 0,1 0 0,-2 0 0,1 0 0,0 0 0,-1 0 0,1-1 0,-1 1 0,0-1 0,0 0 0,0 0 0,-1 1 0,1-1 0,-1 0 0,1-5 0,-1 5 0,1 0 0,-1-1 0,0 1 0,0-1 0,0 0 0,-1 1 0,0-1 0,0 0 0,0 1 0,0-1 0,-1 0 0,1 1 0,-1-1 0,0 1 0,-1-1 0,1 1 0,-1-1 0,0 1 0,0 0 0,0 0 0,-1 0 0,0 0 0,1 0 0,-7-6 0,7 9 0,1 0 0,-1 0 0,1 1 0,-1-1 0,0 0 0,1 1 0,-1-1 0,0 1 0,0-1 0,0 1 0,0 0 0,1 0 0,-1-1 0,0 2 0,0-1 0,0 0 0,0 0 0,1 0 0,-1 1 0,0-1 0,0 1 0,1 0 0,-1-1 0,0 1 0,1 0 0,-1 0 0,0 0 0,1 0 0,0 0 0,-1 0 0,1 1 0,-2 1 0,-3 2 0,1 1 0,0 0 0,1 0 0,-1 0 0,1 0 0,-6 13 0,5-6 0,0-1 0,0 1 0,2 0 0,-1 0 0,2 0 0,-1 1 0,2-1 0,0 1 0,1-1 0,0 1 0,1-1 0,4 23 0,-5-34 0,0 0 0,1 0 0,-1 0 0,1 0 0,0 0 0,-1 0 0,1 0 0,0 0 0,0 0 0,0 0 0,1 0 0,-1 0 0,0 0 0,1-1 0,-1 1 0,1-1 0,0 1 0,-1-1 0,1 0 0,0 1 0,0-1 0,0 0 0,0 0 0,0 0 0,0-1 0,0 1 0,0 0 0,0-1 0,0 1 0,1-1 0,-1 0 0,0 0 0,0 0 0,0 0 0,1 0 0,-1 0 0,0-1 0,0 1 0,0-1 0,0 1 0,0-1 0,0 0 0,3-1 0,2-1 0,-1-1 0,1 1 0,-1-1 0,0-1 0,-1 1 0,1-1 0,-1 0 0,1 0 0,-1-1 0,-1 1 0,1-1 0,4-9 0,-4 5 0,-1 1 0,0-2 0,-1 1 0,0 0 0,-1-1 0,0 1 0,1-13 0,-3 20 0,0 0 0,0 0 0,0 1 0,0-1 0,0 0 0,-1 0 0,0 0 0,1 0 0,-1 1 0,0-1 0,0 0 0,-1 1 0,-1-5 0,1 6 0,1-1 0,0 1 0,-1 0 0,1 0 0,-1 0 0,1 0 0,-1 0 0,0 0 0,1 0 0,-1 1 0,0-1 0,0 1 0,1-1 0,-1 1 0,0 0 0,0-1 0,0 1 0,0 0 0,1 0 0,-1 0 0,0 1 0,0-1 0,-3 1 0,0 0 0,-1 1 0,1 0 0,-1 1 0,1-1 0,0 1 0,0 0 0,0 0 0,0 1 0,0-1 0,1 1 0,0 0 0,0 0 0,0 1 0,0-1 0,0 1 0,1 0 0,0 0 0,0 0 0,0 0 0,1 0 0,0 1 0,-2 5 0,2-6 0,1 0 0,-1-1 0,1 1 0,0 0 0,0 0 0,0-1 0,1 1 0,0 0 0,0 0 0,0 0 0,1 0 0,-1 0 0,1-1 0,0 1 0,0 0 0,1-1 0,0 1 0,0 0 0,0-1 0,0 0 0,0 0 0,1 1 0,0-1 0,0-1 0,0 1 0,7 6 0,-9-9 0,0 0 0,1 0 0,-1 0 0,0-1 0,1 1 0,-1 0 0,1-1 0,0 1 0,-1-1 0,1 1 0,-1-1 0,1 0 0,0 1 0,-1-1 0,1 0 0,0 0 0,-1 0 0,1 0 0,0-1 0,-1 1 0,1 0 0,2-2 0,-1 1 0,0-1 0,0 1 0,0-1 0,0 0 0,0-1 0,0 1 0,-1 0 0,1-1 0,-1 1 0,3-4 0,1-2 0,0 0 0,-1-1 0,0 0 0,-1 0 0,0 0 0,5-15 0,-8 20 0,0 0 0,0 0 0,-1 0 0,1 0 0,-1 0 0,0 0 0,0 0 0,0 0 0,-1 0 0,1 0 0,-1 0 0,-2-6 0,3 10 0,0 0 0,0-1 0,0 1 0,0 0 0,0-1 0,-1 1 0,1 0 0,0-1 0,0 1 0,-1 0 0,1 0 0,0-1 0,-1 1 0,1 0 0,0 0 0,0-1 0,-1 1 0,1 0 0,0 0 0,-1 0 0,1 0 0,-1 0 0,1-1 0,0 1 0,-1 0 0,1 0 0,0 0 0,-1 0 0,1 0 0,-1 0 0,1 0 0,0 0 0,-1 0 0,1 0 0,-1 1 0,0-1 0,-15 12 0,-11 23 0,25-31 0,-1 0 0,1 0 0,0 1 0,0-1 0,0 1 0,0-1 0,1 1 0,0 0 0,0 0 0,0 0 0,1-1 0,0 7 0,0-9 0,0 0 0,0 0 0,1 0 0,0 0 0,-1 0 0,1 0 0,0 0 0,0 0 0,0 0 0,0 0 0,0-1 0,0 1 0,1 0 0,-1-1 0,1 1 0,-1-1 0,1 1 0,-1-1 0,1 0 0,0 0 0,0 0 0,-1 0 0,1 0 0,0 0 0,0 0 0,0-1 0,0 1 0,0 0 0,0-1 0,4 1 0,-1-1 0,-1 0 0,1 0 0,0 0 0,-1-1 0,1 1 0,0-1 0,-1 0 0,1 0 0,-1-1 0,0 0 0,1 1 0,-1-1 0,0-1 0,0 1 0,0-1 0,0 1 0,-1-1 0,1 0 0,5-7 0,-6 8 0,-1 0 0,0-1 0,1 0 0,-1 1 0,-1-1 0,1 0 0,0 0 0,-1 0 0,1 0 0,-1 0 0,0 0 0,0 0 0,0-1 0,0 1 0,-1 0 0,0-1 0,1 1 0,-1 0 0,0-1 0,0 1 0,-1 0 0,1-1 0,-1 1 0,0 0 0,0 0 0,0-1 0,0 1 0,-2-4 0,2 5 0,-1 0 0,1 0 0,-1 0 0,0 0 0,1 0 0,-1 0 0,0 1 0,0-1 0,0 0 0,0 1 0,0 0 0,-1-1 0,1 1 0,0 0 0,0 0 0,-1 0 0,1 1 0,-1-1 0,1 1 0,-1-1 0,1 1 0,-1 0 0,1 0 0,-1 0 0,1 0 0,-5 1 0,4-1 0,-1 1 0,1 0 0,0 0 0,-1 1 0,1-1 0,0 0 0,0 1 0,0 0 0,0 0 0,0 0 0,0 0 0,1 1 0,-1-1 0,1 1 0,-1-1 0,1 1 0,0 0 0,0 0 0,-3 5 0,1 2 0,0 1 0,1-1 0,0 1 0,0 0 0,1 0 0,1 0 0,0 1 0,0-1 0,1 0 0,0 0 0,1 0 0,1 1 0,0-1 0,0 0 0,1-1 0,5 14 0,-6-18 0,0 0 0,1 0 0,-1-1 0,1 1 0,1-1 0,-1 0 0,1 0 0,0 0 0,0 0 0,0-1 0,1 1 0,0-1 0,-1 0 0,1-1 0,1 1 0,-1-1 0,1 0 0,-1 0 0,1-1 0,0 1 0,0-1 0,0-1 0,0 1 0,0-1 0,0 0 0,0 0 0,1-1 0,-1 0 0,0 0 0,7-1 0,-7 0 0,0 0 0,-1 0 0,1-1 0,0 1 0,-1-1 0,1 0 0,-1-1 0,0 0 0,0 1 0,0-1 0,0-1 0,-1 1 0,1-1 0,-1 0 0,0 0 0,4-5 0,-1-1 0,0 0 0,-1 0 0,0-1 0,-1 0 0,0 0 0,5-18 0,-9 26 0,1 0 0,-2 0 0,1-1 0,0 1 0,-1 0 0,1 0 0,-1 0 0,0 0 0,0 0 0,0-1 0,-1 1 0,1 0 0,-1 0 0,1 0 0,-1 0 0,0 0 0,-2-4 0,1 4 0,0 1 0,1 0 0,-1 0 0,0 0 0,0 0 0,-1 1 0,1-1 0,0 0 0,0 1 0,-1 0 0,1-1 0,-1 1 0,1 0 0,-1 0 0,0 1 0,1-1 0,-1 0 0,0 1 0,1 0 0,-4-1 0,2 1 0,1 0 0,-1 0 0,1 0 0,-1 1 0,1-1 0,-1 1 0,1 0 0,0 0 0,0 0 0,-1 0 0,1 0 0,0 1 0,0-1 0,0 1 0,0 0 0,0 0 0,1 0 0,-5 4 0,3-1 0,0 0 0,1-1 0,-1 1 0,1 0 0,0 1 0,0-1 0,0 0 0,1 1 0,0 0 0,-2 8 0,3-7 0,-1-1 0,2 0 0,-1 1 0,1 0 0,0-1 0,0 1 0,0-1 0,1 1 0,3 10 0,-3-14 0,0 1 0,0-1 0,0 1 0,1-1 0,0 0 0,0 0 0,0 0 0,0 0 0,0 0 0,0 0 0,1 0 0,-1-1 0,1 1 0,0-1 0,0 0 0,0 0 0,4 3 0,-5-4 0,0 0 0,0-1 0,0 1 0,0 0 0,1 0 0,-1-1 0,0 0 0,0 1 0,0-1 0,1 0 0,-1 0 0,0 0 0,1 0 0,-1-1 0,0 1 0,0 0 0,0-1 0,1 0 0,-1 0 0,2-1 0,0 0 0,0 0 0,0-1 0,0 0 0,-1 0 0,0 0 0,1 0 0,-1-1 0,0 1 0,3-7 0,1-2 0,0 0 0,-1 0 0,-1 0 0,0-1 0,6-24 0,-10 29 0,1-1 0,-2 1 0,1 0 0,-1 0 0,-1 0 0,0 0 0,0 0 0,0 0 0,-1 0 0,0 0 0,0 0 0,-5-9 0,6 14 0,-1 0 0,1 0 0,-1 0 0,0 0 0,0 0 0,0 1 0,0-1 0,0 0 0,0 1 0,-1 0 0,0 0 0,1-1 0,-1 1 0,0 1 0,0-1 0,0 0 0,0 1 0,0 0 0,0-1 0,0 1 0,0 0 0,-1 1 0,1-1 0,0 1 0,-1-1 0,1 1 0,-1 0 0,1 0 0,0 1 0,-1-1 0,-4 2 0,4-1 0,0 1 0,1-1 0,-1 1 0,1 0 0,0 0 0,-1 1 0,1-1 0,0 1 0,0 0 0,1-1 0,-1 1 0,1 0 0,-1 0 0,1 1 0,0-1 0,0 1 0,0-1 0,1 1 0,-1-1 0,1 1 0,0 0 0,-1 7 0,-2 6 0,1 1 0,0-1 0,1 30 0,2-33 0,1-1 0,0 1 0,0-1 0,2 0 0,6 25 0,-8-34 0,1 0 0,0 0 0,0 1 0,0-1 0,0 0 0,0-1 0,1 1 0,-1 0 0,1-1 0,0 1 0,0-1 0,1 0 0,-1 0 0,1 0 0,-1-1 0,1 1 0,0-1 0,0 0 0,0 0 0,6 2 0,-7-3 0,0-1 0,0 0 0,0 0 0,0 0 0,0 0 0,0 0 0,-1-1 0,1 1 0,0-1 0,0 1 0,0-1 0,-1 0 0,1-1 0,0 1 0,-1 0 0,1-1 0,-1 1 0,1-1 0,-1 0 0,0 0 0,0 0 0,0 0 0,0 0 0,0 0 0,3-5 0,2-2 0,-1-1 0,0 1 0,-1-1 0,0-1 0,5-13 0,-4 7 0,-2 1 0,0-1 0,0 0 0,-2-1 0,0 1 0,-1-33 0,-1 43 0,-1 1 0,0-1 0,-1 0 0,1 0 0,-1 1 0,0-1 0,-1 1 0,-6-13 0,7 16 0,-1-1 0,1 1 0,-1 0 0,0 0 0,0 0 0,0 0 0,0 0 0,0 1 0,-1 0 0,1-1 0,-1 1 0,0 0 0,0 1 0,1-1 0,-9-2 0,9 3 0,-1 1 0,1-1 0,-1 0 0,1 1 0,-1 0 0,1 0 0,-1 0 0,0 0 0,1 0 0,-1 1 0,1 0 0,-1 0 0,1 0 0,0 0 0,-1 0 0,1 0 0,0 1 0,-4 2 0,3-1 0,0 1 0,0-1 0,0 1 0,0 0 0,0 0 0,1 1 0,0-1 0,0 1 0,0 0 0,-4 8 0,2 0 0,0 0 0,1 1 0,1-1 0,0 1 0,1-1 0,0 1 0,1 0 0,1 22 0,1-28 0,0-1 0,0 1 0,1 0 0,0-1 0,0 1 0,1-1 0,0 0 0,0 0 0,1 0 0,0 0 0,0 0 0,0-1 0,1 0 0,0 0 0,7 7 0,-8-10 0,0 0 0,0 0 0,0 0 0,0 0 0,1-1 0,-1 0 0,1 0 0,0 0 0,-1 0 0,1-1 0,0 0 0,0 0 0,0 0 0,0 0 0,0-1 0,0 0 0,0 0 0,0 0 0,0-1 0,0 0 0,0 0 0,0 0 0,0 0 0,6-3 0,-4 0 0,0 0 0,0 0 0,-1 0 0,1-1 0,-1 0 0,0 0 0,0 0 0,-1-1 0,0 0 0,0 0 0,0-1 0,5-9 0,-7 11 0,0 0 0,0 0 0,-1 0 0,0 0 0,0-1 0,0 1 0,0-1 0,-1 1 0,0-1 0,0 1 0,-1-1 0,1 0 0,-1 0 0,-1 1 0,1-1 0,-1 0 0,-2-10 0,2 13 0,0 1 0,0 0 0,0 0 0,0 0 0,0 0 0,0 0 0,0 0 0,-1 1 0,1-1 0,-1 0 0,1 1 0,-1-1 0,0 1 0,1-1 0,-1 1 0,0 0 0,0-1 0,0 1 0,0 0 0,0 1 0,0-1 0,-1 0 0,1 0 0,-3 0 0,2 1 0,-1 0 0,1 0 0,0 1 0,-1-1 0,1 1 0,0-1 0,0 1 0,0 0 0,-1 0 0,1 1 0,0-1 0,0 1 0,1-1 0,-6 5 0,5-4 0,1 0 0,-1 0 0,1 0 0,0 0 0,-1 0 0,1 1 0,1-1 0,-1 1 0,0 0 0,1 0 0,-1-1 0,1 1 0,0 0 0,0 0 0,-1 4 0,2-5 0,-1 0 0,1 0 0,0 0 0,0 0 0,1 0 0,-1 0 0,0 0 0,1 0 0,-1 0 0,1 0 0,0 0 0,0 0 0,-1-1 0,1 1 0,0 0 0,1 0 0,-1-1 0,0 1 0,0-1 0,1 1 0,-1-1 0,1 1 0,-1-1 0,1 0 0,-1 0 0,3 1 0,-1 1 0,1-1 0,-1 0 0,0 0 0,1-1 0,-1 1 0,1-1 0,0 1 0,-1-1 0,1 0 0,0-1 0,0 1 0,0-1 0,0 1 0,-1-1 0,1 0 0,0 0 0,0-1 0,0 1 0,0-1 0,-1 0 0,1 0 0,6-3 0,-5 1 0,-1 0 0,1 0 0,-1 0 0,0-1 0,0 1 0,0-1 0,0 0 0,-1 0 0,0-1 0,0 1 0,0-1 0,0 1 0,-1-1 0,4-9 0,-4 7 0,1 0 0,-1 0 0,-1 0 0,0-1 0,0 1 0,0 0 0,-1-1 0,0 1 0,0-1 0,0 1 0,-3-8 0,2 11 0,1 0 0,-2 0 0,1 0 0,0 0 0,-1 0 0,0 1 0,0-1 0,0 0 0,0 1 0,-1 0 0,1-1 0,-1 1 0,0 0 0,0 0 0,0 1 0,0-1 0,-1 1 0,1-1 0,-8-2 0,10 4 0,-1 0 0,0 1 0,0-1 0,0 1 0,0-1 0,0 1 0,0 0 0,0 0 0,0 0 0,-1 0 0,1 0 0,0 1 0,0-1 0,0 1 0,1-1 0,-1 1 0,0 0 0,0-1 0,0 1 0,0 0 0,0 0 0,1 1 0,-1-1 0,1 0 0,-1 0 0,1 1 0,-1-1 0,1 1 0,0-1 0,-1 1 0,1 0 0,0-1 0,0 1 0,0 0 0,-1 3 0,-2 4 0,0 1 0,0-1 0,1 1 0,0 0 0,-3 17 0,4-13 0,1 0 0,0 0 0,1 1 0,1-1 0,2 19 0,-2-29 0,-1 0 0,1 0 0,0 1 0,0-1 0,1 0 0,-1 0 0,1-1 0,0 1 0,0 0 0,0 0 0,1-1 0,-1 1 0,1-1 0,0 0 0,0 0 0,0 0 0,0 0 0,0-1 0,0 1 0,1-1 0,5 4 0,-6-6 0,-1 1 0,1-1 0,-1 1 0,0-1 0,1 0 0,-1 0 0,1 0 0,-1 0 0,1-1 0,-1 1 0,0-1 0,1 1 0,-1-1 0,0 0 0,1 0 0,-1 0 0,0 0 0,0 0 0,0 0 0,0-1 0,0 1 0,0-1 0,0 1 0,0-1 0,-1 0 0,4-3 0,1-2 0,0-1 0,-1 0 0,0 0 0,0 0 0,5-14 0,-4 8 0,-1-1 0,-1 0 0,0 0 0,-1 0 0,-1 0 0,0-1 0,-1 1 0,-1-1 0,0 1 0,-2 0 0,1-1 0,-2 1 0,-5-19 0,8 32 0,0 1 0,-1-1 0,1 1 0,-1-1 0,1 1 0,-1-1 0,0 1 0,1-1 0,-1 1 0,0 0 0,0 0 0,0-1 0,0 1 0,0 0 0,0 0 0,-1 0 0,1 0 0,0 0 0,-3-1 0,3 2 0,0 0 0,0 0 0,0 0 0,-1 0 0,1 0 0,0 0 0,0 0 0,0 1 0,0-1 0,0 0 0,0 1 0,0-1 0,0 1 0,1-1 0,-1 1 0,0-1 0,0 1 0,0 0 0,0-1 0,1 1 0,-2 1 0,-3 4 0,0 0 0,1 0 0,0 0 0,0 0 0,1 1 0,-5 12 0,0 11 0,2 0 0,1 0 0,1 1 0,1-1 0,2 1 0,5 53 0,-4-77 0,1 0 0,0 0 0,1 0 0,-1 0 0,1 0 0,5 10 0,-7-16 0,1 0 0,0 0 0,-1 0 0,1 0 0,-1 0 0,1 0 0,0 0 0,0-1 0,0 1 0,0 0 0,-1 0 0,1-1 0,0 1 0,0 0 0,0-1 0,1 1 0,-1-1 0,2 1 0,-2-1 0,0 0 0,1 0 0,-1 0 0,1 0 0,-1 0 0,0-1 0,1 1 0,-1-1 0,0 1 0,1-1 0,-1 0 0,0 1 0,0-1 0,1 0 0,-1 0 0,0 0 0,0 1 0,0-1 0,0 0 0,1-2 0,5-6 0,0 0 0,0 0 0,-1-1 0,0 0 0,0 0 0,4-14 0,22-67 0,-24 60 0,-2 0 0,5-49 0,-9 63 0,-2 1 0,0 0 0,0 0 0,-2 0 0,0 0 0,-7-27 0,8 41 0,1 1 0,-1-1 0,1 0 0,-1 0 0,0 1 0,0-1 0,0 0 0,0 1 0,0-1 0,0 1 0,0-1 0,0 1 0,-1-1 0,1 1 0,0 0 0,-1 0 0,1-1 0,-3 0 0,2 2 0,1 0 0,0-1 0,0 1 0,0 0 0,0 0 0,-1 0 0,1 0 0,0 0 0,0 1 0,0-1 0,-1 0 0,1 1 0,0-1 0,0 0 0,0 1 0,0-1 0,0 1 0,0 0 0,0-1 0,0 1 0,-1 1 0,-3 2 0,1 0 0,1 0 0,-1 1 0,0-1 0,1 1 0,0 0 0,0 0 0,1 0 0,-1 1 0,-2 8 0,-1 11 0,1 0 0,1 1 0,1 0 0,2 0 0,0 0 0,2 0 0,6 44 0,-7-70 0,0 1 0,1 0 0,-1 0 0,0 0 0,0 0 0,1 0 0,-1-1 0,0 1 0,1 0 0,-1 0 0,1-1 0,-1 1 0,1 0 0,-1 0 0,1-1 0,-1 1 0,1-1 0,1 2 0,-2-2 0,1 0 0,-1 0 0,1 0 0,-1 0 0,1 0 0,-1 0 0,1 0 0,-1 0 0,1 0 0,-1 0 0,1 0 0,-1 0 0,0 0 0,1 0 0,-1-1 0,1 1 0,-1 0 0,1 0 0,-1-1 0,1 1 0,-1 0 0,0 0 0,1-1 0,19-25 0,0-15 0,16-44 0,-30 68 0,-1-1 0,0 0 0,-1 0 0,-1 0 0,2-25 0,-17 67 0,-13 45 0,13-26 0,3 1 0,1 0 0,2 0 0,2 0 0,3 1 0,1 0 0,6 46 0,-6-86 0,1 0 0,-1-1 0,1 1 0,1 0 0,-1-1 0,0 1 0,1-1 0,3 7 0,-4-10 0,-1-1 0,0 1 0,1-1 0,-1 1 0,0-1 0,1 0 0,-1 1 0,1-1 0,-1 1 0,1-1 0,-1 0 0,1 1 0,-1-1 0,1 0 0,-1 0 0,1 1 0,-1-1 0,1 0 0,-1 0 0,1 0 0,-1 0 0,1 0 0,0 0 0,-1 0 0,1 0 0,-1 0 0,2 0 0,-1-1 0,1 0 0,-1 1 0,1-1 0,-1 0 0,1 0 0,-1-1 0,0 1 0,1 0 0,-1 0 0,0-1 0,0 1 0,0-1 0,0 1 0,1-3 0,5-8 0,0-2 0,-1 1 0,-1-1 0,0 0 0,-1 0 0,4-22 0,7-92 0,-14 106 0,-2 45 0,1 36 0,0-52 0,1 0 0,0 1 0,0-1 0,1 0 0,-1-1 0,2 1 0,-1 0 0,1-1 0,0 1 0,6 9 0,-8-15 0,-1 1 0,1-1 0,0 0 0,0 0 0,0 0 0,-1 1 0,1-1 0,0 0 0,1 0 0,-1 0 0,0-1 0,0 1 0,0 0 0,1 0 0,-1-1 0,0 1 0,1 0 0,-1-1 0,0 1 0,1-1 0,-1 0 0,1 0 0,-1 1 0,1-1 0,-1 0 0,0 0 0,1 0 0,-1 0 0,1-1 0,-1 1 0,1 0 0,-1-1 0,0 1 0,1-1 0,-1 1 0,0-1 0,1 1 0,-1-1 0,0 0 0,0 0 0,1 0 0,1-1 0,1-3 0,-1 1 0,1-1 0,-1 1 0,0-1 0,0 0 0,0-1 0,0 1 0,-1 0 0,3-12 0,-2 5 0,0-1 0,-1 0 0,-1 0 0,1-20 0,-2 29 0,0 0 0,0 0 0,-1 0 0,1 0 0,-1 0 0,0 0 0,0 0 0,0 0 0,-1 0 0,1 0 0,-1 0 0,0 1 0,0-1 0,0 1 0,-1-1 0,1 1 0,-1 0 0,-4-4 0,6 6 0,0 0 0,0 1 0,0-1 0,0 0 0,0 1 0,0-1 0,-1 1 0,1 0 0,0-1 0,0 1 0,0 0 0,0 0 0,-1 0 0,1 0 0,0 0 0,0 0 0,0 0 0,-1 0 0,1 0 0,0 0 0,0 1 0,0-1 0,0 1 0,-1-1 0,1 1 0,0-1 0,0 1 0,0-1 0,0 1 0,0 0 0,0 0 0,1-1 0,-1 1 0,0 0 0,0 0 0,0 0 0,1 0 0,-1 0 0,1 0 0,-1 0 0,0 0 0,1 0 0,0 0 0,-1 2 0,-1 2 0,-1 0 0,2 1 0,-1-1 0,0 0 0,1 1 0,0-1 0,1 1 0,-1 8 0,1-11 0,0-1 0,1 1 0,-1 0 0,1 0 0,0-1 0,-1 1 0,1 0 0,1-1 0,-1 1 0,0-1 0,0 1 0,1-1 0,0 0 0,-1 0 0,1 1 0,0-1 0,0 0 0,0-1 0,0 1 0,3 2 0,-3-3 0,0 0 0,0-1 0,-1 1 0,1 0 0,0-1 0,0 1 0,0-1 0,0 0 0,0 1 0,0-1 0,0 0 0,0 0 0,0 0 0,0-1 0,0 1 0,0 0 0,0-1 0,0 0 0,0 1 0,0-1 0,0 0 0,-1 0 0,1 0 0,0 0 0,0 0 0,-1 0 0,1 0 0,1-3 0,3-3 0,0 0 0,0-1 0,-1 0 0,0 0 0,-1 0 0,0-1 0,0 0 0,-1 0 0,3-10 0,-1 3 0,-1 1 0,-1-1 0,2-23 0,-5 63 0,1 45 0,0-64 0,-1-1 0,1 1 0,0-1 0,0 1 0,1-1 0,-1 0 0,1 0 0,0 0 0,0 0 0,1 0 0,-1 0 0,5 5 0,-6-8 0,-1 0 0,1 0 0,0-1 0,0 1 0,-1 0 0,1 0 0,0-1 0,0 1 0,0-1 0,0 1 0,0 0 0,0-1 0,0 0 0,0 1 0,0-1 0,0 0 0,0 1 0,0-1 0,0 0 0,1 0 0,-1 0 0,0 0 0,0 0 0,0 0 0,0 0 0,0-1 0,0 1 0,0 0 0,0-1 0,0 1 0,0 0 0,0-1 0,0 1 0,0-1 0,0 0 0,0 1 0,0-1 0,0 0 0,0 1 0,-1-1 0,1 0 0,0 0 0,-1 0 0,1 0 0,0-1 0,2-1 0,-1 0 0,0-1 0,-1 1 0,1-1 0,-1 1 0,1-1 0,-1 0 0,0 1 0,0-1 0,-1 0 0,1-6 0,-1 7 0,0 1 0,-1 0 0,1 0 0,-1 0 0,1 0 0,-1 0 0,0-1 0,0 1 0,0 0 0,0 1 0,0-1 0,0 0 0,0 0 0,-1 0 0,1 1 0,-1-1 0,-2-2 0,4 4 0,-1-1 0,1 1 0,-1 0 0,0 0 0,1-1 0,-1 1 0,1 0 0,-1 0 0,1 0 0,-1-1 0,0 1 0,1 0 0,-1 0 0,1 0 0,-1 0 0,0 0 0,1 0 0,-1 0 0,1 1 0,-1-1 0,0 0 0,1 0 0,-1 0 0,0 1 0,0 0 0,0 0 0,0 0 0,0 0 0,0 0 0,0 0 0,0 0 0,0 0 0,0 1 0,1-1 0,-1 0 0,0 1 0,1-1 0,-1 0 0,1 1 0,-1 1 0,0 4 0,0 0 0,1 1 0,-1-1 0,1 1 0,1-1 0,-1 1 0,1-1 0,1 0 0,-1 1 0,5 10 0,-5-14 0,0-1 0,0 1 0,0-1 0,1 1 0,0-1 0,-1 1 0,1-1 0,1 0 0,-1 0 0,0 1 0,1-2 0,-1 1 0,1 0 0,0-1 0,0 1 0,0-1 0,0 0 0,1 0 0,-1 0 0,1 0 0,-1-1 0,5 2 0,-7-2 0,1-1 0,-1 0 0,1 0 0,0 1 0,-1-1 0,1 0 0,-1-1 0,1 1 0,0 0 0,-1 0 0,1-1 0,-1 1 0,1 0 0,-1-1 0,1 0 0,-1 1 0,0-1 0,1 0 0,-1 0 0,0 0 0,1 0 0,-1 0 0,1-1 0,0 0 0,-1 0 0,0-1 0,1 1 0,-1 0 0,0-1 0,-1 1 0,1-1 0,0 1 0,-1-1 0,1 1 0,-1-1 0,0 1 0,0-4 0,0-2 0,-1-1 0,0 0 0,0 1 0,-1-1 0,0 1 0,-1-1 0,-4-10 0,3 12 0,-1 1 0,1 0 0,-1 0 0,0 0 0,0 1 0,0-1 0,-1 1 0,0 1 0,0-1 0,0 1 0,-1 0 0,-12-6 0,14 8 0,1 0 0,-1 0 0,0 0 0,1 1 0,-1 0 0,0-1 0,0 2 0,0-1 0,0 1 0,1-1 0,-1 1 0,0 1 0,0-1 0,0 1 0,0 0 0,0 0 0,0 0 0,1 0 0,-1 1 0,-7 4 0,9-4 0,0 1 0,0 0 0,1 0 0,-1 0 0,1 0 0,0 1 0,0-1 0,0 0 0,0 1 0,0 0 0,1-1 0,-1 1 0,1 0 0,0 0 0,1 0 0,-1 0 0,1 0 0,-1 0 0,1 0 0,0 0 0,0 0 0,1-1 0,1 8 0,0 1 0,0 0 0,1 0 0,1-1 0,0 1 0,0-1 0,11 19 0,-10-22 0,0 0 0,0-1 0,1 0 0,0-1 0,0 1 0,0-1 0,1 0 0,0 0 0,1-1 0,-1 0 0,13 6 0,-17-10 0,0 0 0,0 1 0,0-1 0,1 0 0,-1 0 0,0-1 0,1 1 0,-1-1 0,1 0 0,-1 0 0,1 0 0,-1 0 0,0-1 0,1 1 0,-1-1 0,1 0 0,-1 0 0,0 0 0,0 0 0,0-1 0,1 1 0,-1-1 0,0 0 0,-1 0 0,1 0 0,0 0 0,-1 0 0,1 0 0,-1-1 0,0 0 0,1 1 0,1-4 0,2-4 0,-1 1 0,1-1 0,-1 0 0,-1-1 0,0 1 0,-1-1 0,0 1 0,0-1 0,-1 0 0,-1 0 0,1 0 0,-2 0 0,0-1 0,0 1 0,-1 0 0,0 0 0,-4-12 0,3 13 0,0 1 0,-1 0 0,0 0 0,-1 0 0,0 0 0,0 1 0,-1 0 0,0 0 0,0 0 0,-1 0 0,0 1 0,0 0 0,-1 0 0,0 0 0,0 1 0,-1 0 0,1 1 0,-1 0 0,-1 0 0,-9-4 0,15 7 0,-1 1 0,1-1 0,-1 1 0,0 0 0,0 0 0,0 0 0,0 1 0,0-1 0,0 1 0,0 0 0,0 0 0,1 1 0,-1-1 0,0 1 0,0 0 0,0 0 0,0 0 0,1 0 0,-1 1 0,0-1 0,1 1 0,-1 0 0,1 0 0,0 0 0,0 1 0,0-1 0,0 1 0,0 0 0,0 0 0,0 0 0,1 0 0,0 0 0,0 0 0,0 1 0,0-1 0,0 1 0,1-1 0,-1 1 0,1 0 0,-1 4 0,0 1 0,0-1 0,1 0 0,0 1 0,1-1 0,0 1 0,0-1 0,0 1 0,1-1 0,1 1 0,-1-1 0,1 0 0,1 0 0,0 1 0,0-2 0,0 1 0,1 0 0,0-1 0,1 1 0,-1-1 0,2-1 0,-1 1 0,1-1 0,-1 0 0,2 0 0,-1 0 0,1-1 0,0 0 0,0 0 0,0-1 0,1 0 0,-1 0 0,1-1 0,0 0 0,0 0 0,0-1 0,1 0 0,-1 0 0,9 0 0,-14-1 0,0-1 0,-1 0 0,1 0 0,0 0 0,0 0 0,0 0 0,0-1 0,-1 0 0,1 1 0,0-1 0,0 0 0,-1 0 0,1 0 0,0 0 0,-1-1 0,1 1 0,-1-1 0,0 0 0,0 1 0,1-1 0,1-3 0,-1 1 0,0 0 0,-1 0 0,1-1 0,-1 1 0,0 0 0,0-1 0,-1 0 0,0 1 0,1-1 0,-1 0 0,0-8 0,0 3 0,-1 1 0,0-1 0,0 1 0,-1-1 0,-1 1 0,1 0 0,-1 0 0,-1-1 0,0 2 0,0-1 0,-1 0 0,-8-15 0,8 19 0,-1 0 0,1 1 0,-1-1 0,0 1 0,0 0 0,0 0 0,-1 0 0,0 1 0,1 0 0,-1 0 0,0 0 0,0 1 0,-1 0 0,1 0 0,0 1 0,-1-1 0,1 1 0,-1 1 0,0-1 0,1 1 0,-1 0 0,1 1 0,-1 0 0,1 0 0,-1 0 0,1 1 0,0 0 0,-9 3 0,8-3 0,1 1 0,0 0 0,0 0 0,1 0 0,-1 1 0,1 0 0,-1 0 0,1 0 0,0 0 0,1 1 0,-1 0 0,1 0 0,0 0 0,0 1 0,0-1 0,1 1 0,0 0 0,0 0 0,1 0 0,-1 1 0,1-1 0,1 0 0,-1 1 0,1-1 0,0 1 0,1 0 0,0 12 0,0-14 0,1 0 0,1 0 0,-1-1 0,0 1 0,1 0 0,0-1 0,0 0 0,1 1 0,-1-1 0,1 0 0,0 0 0,0 0 0,0-1 0,0 1 0,5 3 0,-6-6 0,0 1 0,0 0 0,0-1 0,0 1 0,1-1 0,-1 0 0,1 1 0,-1-1 0,1 0 0,-1-1 0,1 1 0,-1 0 0,1-1 0,0 1 0,-1-1 0,1 0 0,0 0 0,-1 0 0,1 0 0,0-1 0,-1 1 0,1-1 0,-1 1 0,1-1 0,0 0 0,-1 0 0,1 0 0,2-2 0,-4 2 0,0 1 0,0-1 0,0 1 0,0-1 0,0 0 0,0 1 0,0-1 0,0 0 0,-1 0 0,1 1 0,0-1 0,0 0 0,-1 0 0,1 0 0,-1 0 0,1 0 0,-1 0 0,1 0 0,-1 0 0,1 0 0,-1 0 0,0-1 0,0 1 0,1-1 0,-2 0 0,1 1 0,-1 0 0,1 0 0,-1 0 0,1 0 0,-1-1 0,0 1 0,0 0 0,0 0 0,1 0 0,-1 1 0,0-1 0,0 0 0,0 0 0,0 0 0,0 1 0,-2-2 0,-3-1 0,1 0 0,-1 1 0,0 0 0,0 0 0,0 0 0,0 1 0,-10-2 0,8 3 0,-1 1 0,1-1 0,-1 1 0,1 1 0,-1 0 0,1 0 0,0 0 0,0 1 0,0 1 0,0-1 0,1 1 0,-14 9 0,17-10 0,0 0 0,1-1 0,0 1 0,0 1 0,0-1 0,0 0 0,0 1 0,1-1 0,0 1 0,-1 0 0,1 0 0,0 0 0,1 0 0,-1 0 0,1 0 0,0 0 0,0 1 0,0-1 0,1 0 0,-1 1 0,1-1 0,0 1 0,0-1 0,1 0 0,-1 1 0,3 6 0,-2-8 0,-1 0 0,1-1 0,0 1 0,1-1 0,-1 1 0,0-1 0,1 1 0,-1-1 0,1 0 0,0 0 0,0 0 0,0 0 0,0 0 0,0 0 0,0 0 0,0-1 0,1 1 0,-1-1 0,1 0 0,-1 1 0,1-1 0,-1 0 0,1 0 0,0-1 0,-1 1 0,1-1 0,0 1 0,0-1 0,-1 0 0,1 0 0,0 0 0,0 0 0,0-1 0,-1 1 0,1-1 0,0 1 0,-1-1 0,1 0 0,0 0 0,-1 0 0,1-1 0,-1 1 0,0 0 0,1-1 0,-1 0 0,0 0 0,0 1 0,0-1 0,0 0 0,0-1 0,0 1 0,2-5 0,1-1 0,-1 0 0,0-1 0,0 1 0,-1-1 0,0 0 0,-1 0 0,0 0 0,0 0 0,-1-1 0,1-12 0,-2 19 0,0 0 0,0-1 0,0 1 0,-1-1 0,1 1 0,-1 0 0,0-1 0,1 1 0,-2 0 0,1-1 0,0 1 0,-1 0 0,1 0 0,-1 0 0,0 0 0,0 1 0,0-1 0,0 0 0,-1 1 0,1 0 0,-1-1 0,0 1 0,1 0 0,-1 0 0,0 0 0,0 1 0,0-1 0,0 1 0,0 0 0,-6-2 0,5 2 0,0 0 0,0 0 0,-1 1 0,1-1 0,0 1 0,0 0 0,-1 0 0,1 0 0,0 1 0,-1 0 0,1 0 0,0 0 0,0 0 0,0 0 0,0 1 0,0 0 0,0 0 0,0 0 0,0 0 0,1 1 0,-6 4 0,7-4 0,-1-1 0,1 1 0,0 0 0,0 0 0,1 0 0,-1 0 0,1 0 0,-1 0 0,1 0 0,0 1 0,0-1 0,0 0 0,1 1 0,-1-1 0,1 1 0,0-1 0,0 1 0,0-1 0,0 1 0,1-1 0,-1 0 0,1 1 0,0-1 0,0 0 0,0 1 0,3 4 0,-3-5 0,0 1 0,0-1 0,-1 0 0,0 0 0,0 0 0,0 1 0,0-1 0,0 0 0,0 0 0,-1 0 0,0 4 0,0-4 0,0 0 0,1 1 0,-1-1 0,1 1 0,0-1 0,0 1 0,1 6 0,0-9 0,-1 0 0,1 0 0,-1 0 0,1 1 0,0-1 0,0 0 0,-1 0 0,1 0 0,0 0 0,0-1 0,0 1 0,0 0 0,0 0 0,0 0 0,0-1 0,0 1 0,1-1 0,-1 1 0,0-1 0,0 1 0,0-1 0,1 0 0,-1 1 0,0-1 0,0 0 0,3 0 0,-3 0 4,1 1 0,-1-1-1,0 0 1,1 0 0,-1 0-1,1 0 1,-1-1 0,1 1-1,-1 0 1,1 0 0,-1-1 0,0 1-1,1-1 1,-1 0 0,0 1-1,1-1 1,-1 0 0,0 0-1,0 1 1,0-1 0,0 0-1,0 0 1,0 0 0,0-1 0,0 1-1,0 0 1,0 0 0,0 0-1,-1-1 1,1 1 0,0-2-1,0 0-109,0 0 0,0 0 0,-1 0 1,1-1-1,-1 1 0,0 0 0,0 0 0,0 0 0,0 0 0,0-1 0,-1 1 0,1 0 0,-2-4 0,-10-19-6720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7:33.504"/>
    </inkml:context>
    <inkml:brush xml:id="br0">
      <inkml:brushProperty name="width" value="0.1" units="cm"/>
      <inkml:brushProperty name="height" value="0.1" units="cm"/>
      <inkml:brushProperty name="color" value="#FFFFFF"/>
    </inkml:brush>
  </inkml:definitions>
  <inkml:trace contextRef="#ctx0" brushRef="#br0">315 59 24575,'0'-3'0,"0"0"0,0 1 0,0-1 0,-1 1 0,1-1 0,-1 0 0,0 1 0,0-1 0,0 1 0,0-1 0,0 1 0,0 0 0,-1 0 0,1-1 0,-1 1 0,1 0 0,-1 0 0,0 0 0,0 0 0,0 1 0,-3-3 0,3 3 0,0 0 0,1 1 0,-1-1 0,0 0 0,0 1 0,1 0 0,-1-1 0,0 1 0,0 0 0,0 0 0,0 0 0,1 0 0,-1 0 0,0 1 0,0-1 0,0 0 0,1 1 0,-1-1 0,0 1 0,0 0 0,1 0 0,-1-1 0,1 1 0,-1 0 0,1 1 0,-1-1 0,1 0 0,-1 0 0,1 0 0,0 1 0,0-1 0,-2 3 0,-2 3 0,0 0 0,1 1 0,-1 0 0,1 0 0,1 0 0,0 1 0,0-1 0,0 1 0,-1 14 0,-1 13 0,-1 37 0,5-63 0,0 5 0,0 18 0,1 36 0,1-60 0,0-1 0,0 1 0,1-1 0,0 1 0,0-1 0,1 0 0,0 0 0,0 0 0,7 10 0,-10-17 0,1 0 0,-1 0 0,1 0 0,0 0 0,-1 0 0,1 0 0,0 0 0,0 0 0,0 0 0,0 0 0,0-1 0,0 1 0,0 0 0,0-1 0,0 1 0,0-1 0,0 1 0,0-1 0,1 1 0,-1-1 0,0 0 0,0 0 0,1 1 0,0-1 0,0-1 0,0 1 0,-1-1 0,1 1 0,0-1 0,-1 0 0,1 0 0,0 0 0,-1 0 0,1 0 0,-1 0 0,0 0 0,1 0 0,-1 0 0,2-3 0,3-3 0,-1-1 0,0 0 0,-1 0 0,1 0 0,4-14 0,-3 7 0,-2 0 0,1-1 0,-2 1 0,0-1 0,-1 0 0,0 1 0,-2-1 0,0 0 0,0 0 0,-1 0 0,-4-17 0,4 30 0,0 0 0,0 0 0,-1 0 0,1 0 0,-1-1 0,1 2 0,-1-1 0,0 0 0,0 0 0,0 1 0,-1-1 0,-3-3 0,5 5 0,0 1 0,0-1 0,-1 0 0,1 1 0,0-1 0,0 1 0,-1-1 0,1 1 0,0 0 0,-1 0 0,1-1 0,0 1 0,-1 0 0,1 0 0,0 0 0,-1 0 0,1 1 0,0-1 0,-1 0 0,1 0 0,0 1 0,-1-1 0,1 1 0,0-1 0,0 1 0,0 0 0,-1-1 0,1 1 0,0 0 0,0 0 0,0 0 0,0 0 0,-1 1 0,-3 4 0,0 0 0,0 1 0,1 0 0,0-1 0,0 2 0,0-1 0,1 0 0,0 1 0,1-1 0,-3 15 0,2-11 0,1 0 0,1-1 0,0 1 0,1 0 0,0 0 0,0 0 0,4 16 0,-3-22 0,1 1 0,0-1 0,0 0 0,0 1 0,1-1 0,0 0 0,0-1 0,0 1 0,4 4 0,-6-8 0,0 1 0,0-1 0,0 0 0,0 0 0,0 0 0,0-1 0,0 1 0,0 0 0,0 0 0,0-1 0,1 1 0,-1 0 0,0-1 0,0 1 0,1-1 0,-1 0 0,0 1 0,1-1 0,-1 0 0,1 0 0,-1 0 0,0 0 0,1 0 0,-1 0 0,0 0 0,1 0 0,-1-1 0,1 1 0,-1 0 0,0-1 0,0 1 0,1-1 0,-1 0 0,0 1 0,0-1 0,0 0 0,0 0 0,1 0 0,-1 0 0,-1 0 0,2-1 0,3-4 0,0-1 0,-1 1 0,0-1 0,0 0 0,-1-1 0,0 1 0,0 0 0,0-1 0,-1 0 0,-1 1 0,2-14 0,-1 8 0,-1 0 0,-1 1 0,0-1 0,0 0 0,-1 1 0,-5-21 0,5 29 0,0 0 0,0 0 0,-1 1 0,1-1 0,-1 0 0,0 1 0,0-1 0,0 1 0,0-1 0,-1 1 0,-3-4 0,5 6 0,0 0 0,0 1 0,-1-1 0,1 1 0,0-1 0,0 1 0,-1 0 0,1-1 0,0 1 0,0 0 0,-1 0 0,1 0 0,0 0 0,-1 0 0,1 0 0,0 0 0,-1 0 0,1 1 0,0-1 0,0 0 0,-1 1 0,1-1 0,0 1 0,0-1 0,0 1 0,0 0 0,0-1 0,-1 1 0,1 0 0,0 0 0,1 0 0,-1 0 0,0 0 0,0 0 0,0 0 0,0 2 0,-6 5 0,1 1 0,0 0 0,1 1 0,0-1 0,0 1 0,1 0 0,0 1 0,1-1 0,0 0 0,-2 18 0,3-17 0,1 0 0,0 0 0,0 1 0,2-1 0,-1 0 0,1 0 0,1 0 0,-1 1 0,8 20 0,-9-31 0,1 1 0,-1-1 0,1 0 0,-1 1 0,1-1 0,-1 1 0,1-1 0,0 0 0,0 1 0,0-1 0,0 0 0,0 0 0,0 0 0,0 0 0,0 0 0,0 0 0,1 0 0,-1 0 0,0 0 0,1 0 0,-1-1 0,0 1 0,1 0 0,-1-1 0,1 0 0,-1 1 0,1-1 0,-1 0 0,1 1 0,-1-1 0,1 0 0,-1 0 0,3-1 0,-1 0 0,-1 0 0,0 0 0,1 0 0,-1-1 0,0 1 0,0-1 0,0 0 0,0 1 0,0-1 0,0 0 0,-1 0 0,1 0 0,-1 0 0,1-1 0,-1 1 0,0 0 0,0-1 0,2-3 0,1-7 0,0 1 0,-1-1 0,-1 0 0,0 0 0,-1 0 0,0 0 0,-1-1 0,0 1 0,-1 0 0,-4-18 0,4 25 0,0 0 0,0 0 0,-1 0 0,0 0 0,0 0 0,-1 0 0,1 0 0,-1 1 0,-1-1 0,1 1 0,-1 0 0,0 0 0,0 0 0,0 1 0,-1-1 0,1 1 0,-1 0 0,0 1 0,0-1 0,-1 1 0,1 0 0,-1 0 0,-8-3 0,9 5 0,1 1 0,-1-1 0,0 1 0,1 0 0,-1 0 0,0 0 0,0 1 0,1 0 0,-1 0 0,0 0 0,1 0 0,-1 1 0,1 0 0,0 0 0,-1 0 0,1 0 0,0 1 0,0-1 0,0 1 0,1 0 0,-7 6 0,3-1 0,-1 0 0,1 0 0,0 0 0,1 1 0,0 0 0,0 1 0,1-1 0,-7 18 0,7-11 0,0 0 0,2 0 0,0 0 0,-2 33 0,5-44 0,-1 0 0,1 0 0,0 0 0,1 0 0,-1-1 0,1 1 0,0 0 0,0 0 0,0 0 0,1-1 0,0 1 0,0-1 0,0 1 0,0-1 0,1 0 0,0 0 0,0 0 0,0 0 0,0 0 0,0-1 0,6 5 0,-6-6 0,0-1 0,0 0 0,0 0 0,0 1 0,0-2 0,0 1 0,1 0 0,-1-1 0,0 1 0,0-1 0,1 0 0,-1 0 0,0 0 0,0-1 0,1 1 0,-1-1 0,0 1 0,0-1 0,0 0 0,0-1 0,0 1 0,0 0 0,0-1 0,0 0 0,0 1 0,-1-1 0,1 0 0,-1-1 0,4-2 0,1-2 0,0 0 0,-1-1 0,1 1 0,-1-2 0,-1 1 0,0 0 0,0-1 0,6-15 0,-5 6 0,-1-1 0,-1 1 0,0-1 0,-2-1 0,0 1 0,-1 0 0,-1 0 0,-1-1 0,0 1 0,-5-21 0,5 37 0,1 0 0,-1 0 0,0 0 0,0 0 0,-1 0 0,1 0 0,0 0 0,-1 1 0,0-1 0,1 0 0,-1 1 0,0-1 0,-1 1 0,1 0 0,0 0 0,-4-3 0,5 5 0,0-1 0,0 1 0,0-1 0,0 1 0,0 0 0,0-1 0,0 1 0,0 0 0,0 0 0,-1 0 0,1 0 0,0 0 0,0 0 0,0 0 0,0 0 0,0 0 0,0 1 0,-2 0 0,1 0 0,0 0 0,0 0 0,0 0 0,0 1 0,1-1 0,-1 1 0,0-1 0,1 1 0,-1-1 0,1 1 0,0 0 0,-2 3 0,-2 5 0,0 0 0,0 1 0,1 0 0,1-1 0,0 1 0,1 1 0,-3 21 0,3-6 0,1 1 0,3 32 0,-1-51 0,1 0 0,0 0 0,0 0 0,1 0 0,0 0 0,1-1 0,8 16 0,-11-21 0,1 0 0,-1-1 0,1 1 0,0 0 0,0-1 0,0 0 0,0 1 0,0-1 0,0 0 0,1 0 0,-1 0 0,1 0 0,0-1 0,-1 1 0,1-1 0,0 1 0,0-1 0,0 0 0,0 0 0,0 0 0,0-1 0,0 1 0,0-1 0,0 1 0,0-1 0,4-1 0,-4 1 0,-1-1 0,0 1 0,1-1 0,-1 0 0,0 0 0,0 0 0,1 0 0,-1-1 0,0 1 0,0 0 0,0-1 0,-1 0 0,1 1 0,0-1 0,-1 0 0,3-3 0,-1 1 0,0-2 0,-1 1 0,1 0 0,-1 0 0,0-1 0,2-8 0,0-7 0,-1 1 0,0-38 0,-2 57 0,-2-76 0,-2 124 0,-3 43 0,6-81 0,0 0 0,1 1 0,0-1 0,0 0 0,1 1 0,5 16 0,-7-25 0,1-1 0,-1 1 0,0-1 0,0 1 0,0-1 0,1 1 0,-1-1 0,0 1 0,0-1 0,1 1 0,-1-1 0,0 1 0,1-1 0,-1 1 0,1-1 0,-1 0 0,1 1 0,-1-1 0,1 0 0,-1 1 0,1-1 0,-1 0 0,1 1 0,-1-1 0,1 0 0,-1 0 0,1 0 0,-1 0 0,1 0 0,0 0 0,-1 0 0,1 0 0,-1 0 0,1 0 0,0 0 0,1-1 0,-1 1 0,1-1 0,-1 0 0,1 0 0,-1-1 0,0 1 0,1 0 0,-1 0 0,0-1 0,0 1 0,2-3 0,22-43 0,-13 11 0,-2 0 0,8-47 0,2-8 0,-17 80 0,1-5 0,0 1 0,10-22 0,-14 37 0,1-1 0,-1 1 0,0-1 0,0 1 0,0 0 0,0-1 0,1 1 0,-1-1 0,0 1 0,0-1 0,1 1 0,-1 0 0,0-1 0,0 1 0,1 0 0,-1-1 0,1 1 0,-1 0 0,0 0 0,1-1 0,-1 1 0,1 0 0,-1 0 0,0-1 0,1 1 0,-1 0 0,1 0 0,-1 0 0,1 0 0,-1 0 0,2 0 0,5 13 0,1 26 0,-5-4 0,-2 0 0,-1 0 0,-1-1 0,-2 1 0,-12 53 0,-1-17 0,38-112 0,-3-2 0,-2 0 0,-1-1 0,-2 0 0,11-72 0,-25 154 0,-9 63 0,7-89 0,-10 48 0,-34 102 0,45-159 0,0 0 0,0 0 0,-1 0 0,1-1 0,-1 1 0,1-1 0,-1 1 0,0-1 0,0 0 0,-5 4 0,7-6 0,0 1 0,0-1 0,0 0 0,-1 0 0,1 0 0,0 0 0,0 0 0,0 0 0,-1 0 0,1 0 0,0 0 0,0 1 0,-1-1 0,1 0 0,0 0 0,0 0 0,-1 0 0,1 0 0,0 0 0,0-1 0,0 1 0,-1 0 0,1 0 0,0 0 0,0 0 0,-1 0 0,1 0 0,0 0 0,0 0 0,0-1 0,-1 1 0,1 0 0,0 0 0,0 0 0,0 0 0,0-1 0,-1 1 0,1 0 0,0 0 0,0 0 0,0-1 0,-2-22 0,6 0 0,0 0 0,2 0 0,15-39 0,-6 17 0,-10 30 0,65-236 0,-66 235 0,-2 19 0,-2 25 0,-28 181 0,18-173 0,6-30 0,3-11 0,2-16 0,6-25 0,-4 19 0,1 1 0,1 0 0,17-50 0,-22 75 0,1-1 0,0 0 0,-1 0 0,1 1 0,0-1 0,0 0 0,0 1 0,0-1 0,0 1 0,1-1 0,-1 1 0,0 0 0,1-1 0,-1 1 0,1 0 0,-1 0 0,1 0 0,0 0 0,2-1 0,-3 2 0,-1 0 0,1 0 0,-1 0 0,1 0 0,-1 0 0,1 0 0,-1 0 0,1 0 0,-1 1 0,0-1 0,1 0 0,-1 0 0,1 0 0,-1 1 0,0-1 0,1 0 0,-1 1 0,1-1 0,-1 0 0,0 1 0,1-1 0,-1 0 0,0 1 0,0-1 0,1 1 0,-1 0 0,5 22 0,-7 0 0,1 11 0,1-31 0,0-5 0,3-18 0,-1 3 0,0 7 0,-1 0 0,0 0 0,-1-15 0,-3 21-1365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7:44.481"/>
    </inkml:context>
    <inkml:brush xml:id="br0">
      <inkml:brushProperty name="width" value="0.1" units="cm"/>
      <inkml:brushProperty name="height" value="0.1" units="cm"/>
      <inkml:brushProperty name="color" value="#FFFFFF"/>
    </inkml:brush>
  </inkml:definitions>
  <inkml:trace contextRef="#ctx0" brushRef="#br0">298 221 24575,'0'-6'0,"-1"0"0,1 1 0,-1-1 0,0 1 0,0-1 0,-1 0 0,0 1 0,0 0 0,0-1 0,0 1 0,-6-8 0,7 12 0,0 0 0,0 0 0,0 0 0,0 0 0,0 0 0,0 0 0,0 0 0,0 0 0,-1 0 0,1 0 0,0 1 0,-1-1 0,1 1 0,0-1 0,-1 1 0,1-1 0,-1 1 0,1 0 0,-3-1 0,2 2 0,-1-1 0,1 1 0,0-1 0,0 1 0,-1 0 0,1 0 0,0 0 0,0 0 0,0 0 0,0 1 0,0-1 0,0 0 0,0 1 0,1 0 0,-1-1 0,-1 4 0,-5 4 0,1 1 0,0 1 0,1-1 0,0 1 0,1 1 0,0-1 0,1 1 0,0-1 0,0 1 0,2 1 0,-1-1 0,2 0 0,0 0 0,0 25 0,1-34 0,1 0 0,-1 0 0,1 1 0,-1-1 0,1 0 0,0 0 0,0 0 0,1 0 0,-1 0 0,0 0 0,1 0 0,0 0 0,0-1 0,0 1 0,0-1 0,0 1 0,0-1 0,1 0 0,-1 0 0,1 0 0,-1 0 0,1 0 0,0-1 0,0 1 0,0-1 0,0 1 0,0-1 0,0 0 0,0-1 0,0 1 0,0 0 0,1-1 0,2 1 0,1-1 0,-1-1 0,1 1 0,-1-1 0,1 0 0,-1 0 0,1-1 0,-1 0 0,0 0 0,0 0 0,0-1 0,0 0 0,0 0 0,-1 0 0,1-1 0,6-6 0,-5 3 0,-1 0 0,1 0 0,-1-1 0,-1 0 0,0 0 0,0 0 0,0-1 0,-1 1 0,0-1 0,-1 0 0,0 0 0,-1-1 0,2-10 0,-3 17 0,0-1 0,-1 0 0,0 0 0,0 0 0,0 0 0,0 0 0,0 0 0,-1 0 0,0 1 0,0-1 0,0 0 0,0 0 0,-1 1 0,1-1 0,-1 1 0,0-1 0,0 1 0,0 0 0,-1 0 0,1 0 0,-1 0 0,1 0 0,-1 0 0,0 1 0,0-1 0,0 1 0,-1 0 0,1 0 0,-1 0 0,1 0 0,-1 1 0,1-1 0,-1 1 0,-6-1 0,0-1 0,-1 1 0,0 1 0,0 0 0,0 0 0,0 1 0,0 0 0,0 1 0,0 1 0,0-1 0,0 2 0,1-1 0,-1 2 0,1-1 0,-1 1 0,1 1 0,0 0 0,1 0 0,0 1 0,-1 1 0,2-1 0,-1 1 0,1 1 0,0-1 0,0 1 0,1 1 0,0-1 0,1 1 0,0 1 0,0-1 0,1 1 0,0 0 0,-3 11 0,3-7 0,1 0 0,1 0 0,0 0 0,1 0 0,0 0 0,1 26 0,1-36 0,0 0 0,0 0 0,1 0 0,-1 0 0,1 0 0,0-1 0,0 1 0,1 0 0,-1 0 0,1-1 0,-1 1 0,1-1 0,0 1 0,1-1 0,-1 0 0,0 0 0,1 0 0,0 0 0,0 0 0,0-1 0,0 1 0,0-1 0,0 0 0,1 0 0,-1 0 0,1 0 0,-1-1 0,8 3 0,-7-3 0,1-1 0,-1 0 0,0 0 0,1 0 0,-1-1 0,0 1 0,1-1 0,-1 0 0,0 0 0,0 0 0,0-1 0,0 1 0,0-1 0,0 0 0,0-1 0,-1 1 0,1 0 0,-1-1 0,6-5 0,6-6 0,0-1 0,20-28 0,-34 41 0,9-11 0,-1 0 0,0-1 0,-1-1 0,-1 1 0,0-1 0,-1 0 0,-1-1 0,7-29 0,-11 39 0,-1-1 0,1 1 0,-1-1 0,0 1 0,0-1 0,-1 1 0,0-1 0,0 1 0,0 0 0,-5-12 0,4 14 0,0 0 0,-1 0 0,1 0 0,-1 0 0,0 1 0,0-1 0,0 1 0,0-1 0,-1 1 0,1 0 0,-1 1 0,0-1 0,0 1 0,0-1 0,0 1 0,-8-2 0,7 2 0,1 0 0,-1 1 0,0-1 0,0 1 0,0 1 0,0-1 0,0 1 0,0 0 0,0 0 0,0 0 0,-9 2 0,11-1 0,0 0 0,0 0 0,0 0 0,0 0 0,0 1 0,1 0 0,-1-1 0,0 1 0,1 0 0,0 0 0,-1 0 0,1 0 0,0 1 0,0-1 0,0 0 0,0 1 0,1 0 0,-1-1 0,1 1 0,-2 4 0,-2 8 0,0 0 0,1 0 0,1 1 0,0-1 0,2 1 0,-1 0 0,2-1 0,0 1 0,1 0 0,5 26 0,-5-38 0,0 0 0,1 0 0,-1 0 0,1-1 0,0 1 0,0 0 0,0-1 0,0 0 0,1 1 0,-1-1 0,1 0 0,0 0 0,0 0 0,0-1 0,0 1 0,1-1 0,-1 0 0,1 0 0,-1 0 0,1 0 0,0 0 0,-1-1 0,1 0 0,0 0 0,0 0 0,0 0 0,8 0 0,-2 0 0,-1-1 0,1 0 0,-1-1 0,1 0 0,-1-1 0,0 0 0,0 0 0,1-1 0,-2 0 0,1 0 0,8-5 0,-4 1 0,-1-1 0,0 0 0,0-1 0,-1 0 0,0 0 0,-1-1 0,0 0 0,-1-1 0,0-1 0,14-21 0,-19 26 0,-1 0 0,1 0 0,-1-1 0,-1 0 0,1 0 0,-1 1 0,0-1 0,-1-1 0,0 1 0,0 0 0,-1 0 0,0 0 0,-1 0 0,0 0 0,0 0 0,0-1 0,-1 2 0,0-1 0,-1 0 0,-3-9 0,4 13 0,0 1 0,0-1 0,0 0 0,0 1 0,0-1 0,-1 1 0,1 0 0,-1 0 0,0 0 0,0 0 0,0 0 0,0 1 0,-1-1 0,1 1 0,-1 0 0,1 0 0,-1 0 0,0 0 0,0 1 0,0 0 0,0-1 0,-7 0 0,8 2 0,-1 0 0,0 1 0,0-1 0,1 1 0,-1 0 0,0 0 0,1 0 0,-1 0 0,1 1 0,-1-1 0,1 1 0,0 0 0,-1 0 0,1 0 0,0 0 0,0 1 0,1-1 0,-1 1 0,0 0 0,1 0 0,0 0 0,-1 0 0,1 0 0,-2 6 0,-1 1 0,0 0 0,1 0 0,1 1 0,0-1 0,0 1 0,1-1 0,1 1 0,0 0 0,0 0 0,1 16 0,1-22 0,-1-1 0,1 0 0,0 1 0,0-1 0,0 0 0,1 0 0,-1 0 0,1 0 0,0 0 0,0 0 0,0-1 0,5 7 0,-4-8 0,-1 0 0,1 1 0,-1-1 0,1-1 0,0 1 0,0 0 0,0-1 0,0 1 0,0-1 0,0 0 0,1 0 0,-1 0 0,0 0 0,0-1 0,1 0 0,-1 1 0,1-1 0,4-1 0,0 0 0,-1 0 0,0-1 0,1 0 0,-1 0 0,0-1 0,0 0 0,-1 0 0,1 0 0,0-1 0,-1 0 0,0-1 0,0 1 0,9-10 0,-2 1 0,0 0 0,-1-1 0,-1 0 0,14-23 0,-22 32 0,0 0 0,0-1 0,0 0 0,0 0 0,-1 0 0,0 0 0,0 0 0,-1 0 0,0 0 0,1-9 0,-2 13 0,-1-1 0,1 1 0,0-1 0,-1 1 0,0 0 0,1 0 0,-1-1 0,0 1 0,0 0 0,0 0 0,-1 0 0,1 0 0,0 0 0,-1 0 0,1 0 0,-1 0 0,0 1 0,1-1 0,-1 1 0,0-1 0,0 1 0,0 0 0,0-1 0,-1 1 0,1 0 0,0 0 0,0 1 0,0-1 0,-1 0 0,-2 0 0,-3 0 0,1-1 0,-1 1 0,1 1 0,-1 0 0,1 0 0,-1 0 0,1 1 0,0 0 0,-1 0 0,1 0 0,-11 5 0,7-2 0,0 1 0,0 0 0,1 0 0,0 1 0,0 1 0,0 0 0,-11 10 0,13-10 0,0 1 0,1 1 0,-1 0 0,1 0 0,1 0 0,0 1 0,-8 16 0,11-20 0,1 1 0,-1 0 0,2-1 0,-1 1 0,0 0 0,1 0 0,1 0 0,-1 0 0,1 1 0,0-1 0,1 0 0,1 9 0,-1-11 0,0-1 0,1 0 0,-1 1 0,1-1 0,0 0 0,0 0 0,0 0 0,1 0 0,0 0 0,-1-1 0,1 1 0,1-1 0,-1 0 0,0 0 0,5 3 0,-2-2 0,1 0 0,0 0 0,0 0 0,0-1 0,0-1 0,1 1 0,-1-1 0,12 2 0,-7-2 0,0-1 0,0 0 0,-1-1 0,1 0 0,0-1 0,0 0 0,-1-1 0,1-1 0,-1 1 0,1-2 0,20-8 0,-21 5 0,-1 0 0,0 0 0,-1-1 0,1 0 0,-1 0 0,-1-1 0,0-1 0,0 1 0,-1-1 0,0-1 0,-1 1 0,0-1 0,5-13 0,-8 18 0,0-1 0,0 0 0,-1 0 0,0 0 0,-1 0 0,1-1 0,-1 1 0,-1 0 0,1-1 0,-1 1 0,-1 0 0,1-1 0,-1 1 0,-1 0 0,1 0 0,-1-1 0,0 1 0,-1 0 0,0 1 0,0-1 0,0 0 0,-1 1 0,-5-8 0,4 9 0,0 0 0,-1 1 0,1-1 0,-1 1 0,0 0 0,0 1 0,-1 0 0,1-1 0,-1 2 0,1-1 0,-1 1 0,0 0 0,0 1 0,0-1 0,0 1 0,0 1 0,0-1 0,-12 2 0,10-1 0,1 1 0,-1 0 0,0 0 0,1 1 0,-1 0 0,1 1 0,0-1 0,0 2 0,0-1 0,0 1 0,0 0 0,1 1 0,0 0 0,0 0 0,-7 7 0,6-3 0,1 0 0,1 0 0,0 1 0,0 0 0,1 1 0,0-1 0,1 1 0,0 0 0,0 0 0,1 0 0,-2 22 0,3-23 0,1 0 0,1-1 0,0 1 0,0 0 0,0 0 0,2 0 0,-1 0 0,1 0 0,0-1 0,1 1 0,0-1 0,1 0 0,0 0 0,6 10 0,-6-13 0,0-1 0,0 1 0,1-1 0,0 0 0,0 0 0,0 0 0,1-1 0,-1 1 0,1-1 0,0-1 0,0 1 0,1-1 0,-1 0 0,1-1 0,-1 1 0,1-1 0,0-1 0,0 1 0,14 0 0,-12-2 0,0 0 0,0-1 0,0 0 0,0-1 0,0 0 0,0 0 0,0-1 0,0 0 0,-1-1 0,0 0 0,1 0 0,-2-1 0,1 1 0,12-11 0,-5 2 0,-1 0 0,-1-1 0,0 0 0,-1-1 0,0-1 0,15-26 0,-23 35 0,-1 1 0,0 0 0,0-1 0,0 1 0,-1-1 0,0 0 0,0 0 0,0 0 0,-1 0 0,0 0 0,-1 0 0,0-1 0,0 1 0,0 0 0,-1 0 0,0 0 0,0 0 0,-1 0 0,0 0 0,-4-10 0,3 12 0,-1 0 0,0 0 0,0 0 0,0 1 0,0-1 0,-1 1 0,0 0 0,0 0 0,0 1 0,0-1 0,0 1 0,-1 0 0,0 1 0,1-1 0,-1 1 0,0 0 0,0 1 0,0-1 0,-1 1 0,1 0 0,0 1 0,-8 0 0,0-1 0,0 1 0,0 1 0,0 1 0,0 0 0,0 0 0,1 2 0,-1 0 0,-25 11 0,23-7 0,0 1 0,1 1 0,0 1 0,0 0 0,1 1 0,-21 23 0,27-27 0,1 1 0,0-1 0,1 1 0,0 1 0,1-1 0,0 1 0,0 0 0,1 0 0,0 1 0,0-1 0,2 1 0,-3 14 0,4-20 0,1 0 0,0-1 0,0 1 0,0-1 0,1 1 0,-1-1 0,1 1 0,0-1 0,1 1 0,-1-1 0,1 1 0,0-1 0,0 0 0,0 0 0,1 0 0,3 5 0,-1-4 0,-1-1 0,1 1 0,0-1 0,1 0 0,-1 0 0,1-1 0,0 1 0,0-1 0,0-1 0,8 4 0,6-1 0,0 0 0,0-2 0,0 0 0,0-1 0,0-1 0,31-2 0,-36-1 0,0 0 0,1-1 0,-1-1 0,-1 0 0,1-1 0,-1-1 0,0 0 0,0-1 0,0-1 0,-1 0 0,0 0 0,-1-2 0,18-16 0,-17 14 0,-1 0 0,-1-1 0,0 0 0,-1-1 0,0 0 0,-1-1 0,0 0 0,-2 0 0,0-1 0,0 0 0,-2 0 0,5-18 0,-9 30 0,-1 0 0,1 0 0,0 0 0,-1 1 0,0-1 0,0 0 0,0 0 0,0 0 0,-1 0 0,0 0 0,1 0 0,-1 1 0,-1-1 0,1 0 0,0 1 0,-1-1 0,0 1 0,0-1 0,0 1 0,0 0 0,0 0 0,-1 0 0,0 0 0,1 0 0,-1 0 0,0 1 0,0 0 0,0-1 0,-1 1 0,1 0 0,-1 0 0,1 1 0,-1-1 0,1 1 0,-1 0 0,0 0 0,0 0 0,0 0 0,1 1 0,-1-1 0,0 1 0,-7 0 0,2 1 0,-1 0 0,1 1 0,0-1 0,0 2 0,0-1 0,0 1 0,0 1 0,1 0 0,-1 0 0,1 0 0,0 1 0,0 0 0,1 1 0,-1 0 0,1 0 0,1 1 0,-11 12 0,9-10 0,1 0 0,0 0 0,0 1 0,1 0 0,0 1 0,1-1 0,0 1 0,1 0 0,0 1 0,1-1 0,0 1 0,1-1 0,-2 18 0,4-25 0,1 1 0,-1-1 0,0 1 0,1-1 0,0 1 0,0-1 0,1 0 0,-1 1 0,1-1 0,0 0 0,0 0 0,0 0 0,0 0 0,1-1 0,0 1 0,-1 0 0,1-1 0,6 5 0,-4-4 0,0-1 0,0 1 0,0-1 0,1 0 0,-1-1 0,1 1 0,0-1 0,0 0 0,-1 0 0,1-1 0,1 0 0,9 1 0,-11-2 0,0 1 0,0-1 0,0 0 0,0 0 0,0-1 0,0 0 0,0 1 0,0-2 0,0 1 0,0 0 0,-1-1 0,1 0 0,-1 0 0,1-1 0,-1 1 0,0-1 0,0 0 0,0 0 0,0 0 0,0-1 0,-1 1 0,1-1 0,-1 0 0,0 0 0,0 0 0,0 0 0,-1-1 0,0 1 0,0-1 0,0 1 0,0-1 0,-1 0 0,1 0 0,0-8 0,-2 8 0,0 1 0,0 0 0,-1-1 0,0 1 0,1 0 0,-1 0 0,-1-1 0,1 1 0,-1 0 0,1 0 0,-1 0 0,0 1 0,-1-1 0,1 0 0,-1 1 0,1-1 0,-4-2 0,4 4 0,0 0 0,0 0 0,0 0 0,-1 0 0,1 1 0,0-1 0,-1 1 0,1 0 0,-1-1 0,1 1 0,-1 0 0,1 0 0,-1 1 0,0-1 0,1 0 0,-1 1 0,0 0 0,0 0 0,0 0 0,1 0 0,-1 0 0,0 0 0,0 1 0,1-1 0,-1 1 0,0 0 0,-4 1 0,5 0 0,-1 0 0,0 0 0,0 1 0,1-1 0,-1 0 0,1 1 0,0 0 0,0-1 0,0 1 0,0 0 0,0 0 0,0 0 0,1 0 0,0 0 0,-1 1 0,0 5 0,-9 55 0,10-55 0,0 0 0,0 0 0,1 0 0,1 0 0,0 0 0,0 0 0,0 0 0,1 0 0,1 0 0,4 11 0,-5-15 0,1-1 0,0 1 0,0-1 0,0 1 0,1-1 0,-1 0 0,1 0 0,0-1 0,0 1 0,1-1 0,-1 0 0,1 0 0,-1 0 0,1 0 0,0-1 0,0 0 0,0 0 0,6 1 0,-2 0 0,-1-1 0,1-1 0,0 1 0,-1-1 0,1-1 0,0 0 0,0 0 0,-1 0 0,1-1 0,0-1 0,0 1 0,-1-2 0,1 1 0,-1-1 0,0 0 0,0-1 0,0 0 0,0 0 0,-1-1 0,0 1 0,1-2 0,-2 1 0,1-1 0,-1 0 0,0 0 0,0-1 0,0 0 0,-1 0 0,0 0 0,-1-1 0,1 0 0,-2 0 0,1 0 0,-1 0 0,0 0 0,-1-1 0,0 1 0,2-18 0,-3 21 0,0 0 0,-1 0 0,0 0 0,0 0 0,0 1 0,-1-1 0,1 0 0,-1 0 0,0 0 0,-1 0 0,1 1 0,-1-1 0,0 1 0,0-1 0,0 1 0,-1 0 0,1 0 0,-1 0 0,0 0 0,0 0 0,-1 0 0,1 1 0,-1 0 0,-6-5 0,4 5 0,-1-1 0,1 1 0,-1 0 0,0 0 0,0 1 0,0 0 0,0 1 0,0-1 0,-1 1 0,1 1 0,0-1 0,-1 1 0,1 0 0,0 1 0,-14 2 0,12-1 0,0 1 0,-1 0 0,1 0 0,1 1 0,-1 0 0,0 1 0,1 0 0,0 0 0,0 0 0,1 1 0,-1 1 0,1-1 0,1 1 0,-1 0 0,1 1 0,0-1 0,1 1 0,0 0 0,0 1 0,-7 17 0,10-20 0,-1 1 0,1 0 0,1 0 0,-1-1 0,1 1 0,1 1 0,-1-1 0,1 0 0,0 0 0,1 0 0,0 0 0,0 0 0,0 0 0,1 0 0,0-1 0,0 1 0,1 0 0,0-1 0,0 1 0,0-1 0,1 0 0,0 0 0,0-1 0,1 1 0,-1-1 0,1 0 0,0 0 0,10 7 0,-9-8 0,-1 0 0,1 0 0,0 0 0,1-1 0,-1 0 0,0 0 0,1 0 0,0-1 0,0 0 0,0 0 0,0-1 0,0 0 0,0 0 0,0-1 0,0 0 0,0 0 0,0-1 0,0 1 0,0-2 0,0 1 0,0-1 0,0 0 0,-1 0 0,1-1 0,-1 0 0,1 0 0,-1 0 0,0-1 0,0 0 0,-1 0 0,1-1 0,-1 1 0,0-1 0,0-1 0,0 1 0,-1-1 0,4-6 0,-3 3 0,0 0 0,-1-1 0,0 0 0,-1 0 0,0 0 0,0 0 0,-1-1 0,-1 1 0,0-1 0,0 1 0,-1-1 0,-1-14 0,1 21 0,-1-1 0,0 0 0,0 0 0,0 1 0,0-1 0,-1 1 0,0-1 0,0 1 0,0-1 0,0 1 0,-1 0 0,1 0 0,-1 0 0,0 1 0,-1-1 0,1 1 0,0-1 0,-1 1 0,0 0 0,0 0 0,0 1 0,0-1 0,0 1 0,0 0 0,-1 0 0,1 0 0,-1 1 0,0 0 0,-6-2 0,6 3 0,0 0 0,0-1 0,1 2 0,-1-1 0,0 1 0,1-1 0,-1 1 0,0 0 0,1 1 0,-1-1 0,1 1 0,0 0 0,-1 0 0,1 1 0,0-1 0,0 1 0,0 0 0,1 0 0,-1 0 0,1 0 0,0 0 0,0 1 0,0 0 0,-3 5 0,0-1 0,1 1 0,0 0 0,0 0 0,1 0 0,0 0 0,1 1 0,0 0 0,0 0 0,1 0 0,-1 15 0,3-23 0,0 0 0,-1 1 0,1-1 0,0 0 0,0 0 0,1 1 0,-1-1 0,1 0 0,-1 0 0,1 0 0,-1 1 0,1-1 0,0 0 0,0 0 0,0 0 0,0 0 0,1 0 0,-1-1 0,0 1 0,1 0 0,-1-1 0,1 1 0,0-1 0,0 1 0,-1-1 0,1 0 0,0 1 0,0-1 0,0 0 0,0 0 0,0-1 0,0 1 0,1 0 0,-1-1 0,0 1 0,4 0 0,-1-1 0,0 0 0,0 0 0,0-1 0,0 1 0,-1-1 0,1 0 0,0 0 0,0 0 0,0-1 0,-1 0 0,1 0 0,-1 0 0,1-1 0,-1 1 0,8-7 0,-6 4 0,-1 0 0,0-1 0,0 0 0,0 1 0,-1-2 0,0 1 0,0 0 0,-1-1 0,1 0 0,-2 0 0,1 0 0,-1 0 0,0 0 0,0-1 0,-1 1 0,1-1 0,-1-7 0,-1 11 0,-1-1 0,1 0 0,-1 1 0,1-1 0,-1 0 0,-1 1 0,1-1 0,0 1 0,-1 0 0,0 0 0,0-1 0,-1 1 0,1 0 0,-1 0 0,0 1 0,0-1 0,0 1 0,0-1 0,-1 1 0,1 0 0,-1 0 0,0 1 0,0-1 0,0 1 0,0 0 0,0 0 0,0 0 0,-7-2 0,4 2 0,0 0 0,0 1 0,0-1 0,0 1 0,0 1 0,0-1 0,0 1 0,0 1 0,-1-1 0,-7 3 0,11-2 0,1-1 0,-1 2 0,0-1 0,0 0 0,1 1 0,-1 0 0,0 0 0,1 0 0,0 0 0,0 0 0,-1 1 0,1 0 0,0-1 0,1 1 0,-1 0 0,1 0 0,-1 1 0,1-1 0,-3 5 0,4-6 0,0 0 0,1 0 0,-1 0 0,0 0 0,1 0 0,-1 0 0,1 0 0,-1 0 0,1 1 0,0-1 0,0 0 0,0 0 0,0 0 0,1 0 0,-1 0 0,0 1 0,1-1 0,0 0 0,-1 0 0,1 0 0,0 0 0,0 0 0,0-1 0,0 1 0,0 0 0,1 0 0,-1-1 0,0 1 0,1 0 0,0-1 0,-1 0 0,1 1 0,0-1 0,-1 0 0,1 0 0,4 2 0,-2-1 0,1 0 0,-1 0 0,1 0 0,0-1 0,0 0 0,0 0 0,0 0 0,0 0 0,0-1 0,0 0 0,1 0 0,-1 0 0,0-1 0,9-1 0,-10 0 0,1 0 0,-1 0 0,1 0 0,-1-1 0,0 1 0,0-1 0,0 0 0,0 0 0,-1 0 0,1-1 0,-1 1 0,0-1 0,0 0 0,5-8 0,-7 10 0,-1 1 0,1 0 0,0-1 0,-1 1 0,0-1 0,1 1 0,-1-1 0,0 0 0,1 1 0,-1-1 0,0 1 0,0-1 0,0 1 0,-1-1 0,1 0 0,0 1 0,-1-1 0,1 1 0,-1-3 0,-1 2 0,1 1 0,0-1 0,-1 0 0,1 1 0,-1-1 0,0 1 0,1-1 0,-1 1 0,0 0 0,0-1 0,0 1 0,0 0 0,0 1 0,0-1 0,0 0 0,-1 0 0,-3 0 0,-4 0 0,0 0 0,-1 1 0,1 0 0,0 1 0,0 0 0,-1 0 0,1 1 0,0 0 0,-10 4 0,4-1 0,0-2 0,-31 4 0,28-7 0,1 0 0,-1 1 0,1 1 0,-1 1 0,1 1 0,0 0 0,0 2 0,-32 13 0,42-14 0,-7 2 0,0 1 0,1 1 0,-21 16 0,32-23 0,1 1 0,-1-1 0,0 1 0,1 0 0,0 0 0,0 0 0,0 0 0,0 0 0,-2 6 0,3-7 0,1 0 0,-1 0 0,1-1 0,0 1 0,0 0 0,0 0 0,-1 0 0,2-1 0,-1 1 0,0 0 0,0 0 0,1 0 0,-1-1 0,1 1 0,-1 0 0,1 0 0,0-1 0,0 1 0,-1-1 0,3 3 0,-1-1 0,1 0 0,0-1 0,-1 1 0,1-1 0,0 1 0,0-1 0,1 0 0,-1 0 0,0 0 0,1-1 0,-1 1 0,1-1 0,0 0 0,-1 0 0,8 1 0,-1 0 0,0-1 0,-1-1 0,1 1 0,0-2 0,10-1 0,-19 2 0,0 0 0,0 0 0,1 0 0,-1 0 0,0-1 0,0 1 0,0 0 0,0-1 0,0 1 0,0-1 0,0 1 0,0-1 0,0 0 0,0 1 0,1-3 0,-1 3 0,-1-1 0,0 1 0,1-1 0,-1 1 0,0-1 0,0 1 0,0-1 0,0 0 0,1 1 0,-1-1 0,0 1 0,0-1 0,0 0 0,0 1 0,0-1 0,-1 1 0,1-1 0,0 1 0,0-1 0,0 1 0,0-1 0,-1 0 0,0-2 0,-1 1 0,1 0 0,-1 0 0,1 0 0,-1 0 0,0 0 0,0 0 0,0 0 0,0 1 0,0-1 0,0 1 0,-3-2 0,-5-1 0,0 0 0,0 0 0,-1 1 0,1 0 0,-1 1 0,1 1 0,-1-1 0,0 2 0,0-1 0,1 2 0,-1-1 0,0 1 0,1 1 0,-1 0 0,1 1 0,-1 0 0,1 0 0,0 1 0,0 0 0,0 1 0,-8 6 0,-10 4 0,21-12 0,-1 0 0,1 1 0,0 1 0,0-1 0,0 1 0,0 0 0,1 1 0,-9 9 0,14-14 0,1 0 0,-1-1 0,1 1 0,-1 0 0,1 0 0,-1 0 0,1 0 0,0 0 0,-1 0 0,1 0 0,0-1 0,0 1 0,0 0 0,0 0 0,0 0 0,0 0 0,0 0 0,0 0 0,0 0 0,0 0 0,0 0 0,1 0 0,-1 0 0,0 0 0,1 0 0,-1 0 0,0 0 0,2 1 0,0 0 0,0 0 0,0-1 0,0 1 0,0-1 0,0 1 0,0-1 0,0 0 0,1 0 0,-1 0 0,0 0 0,3 0 0,9 3 0,-1-2 0,0 0 0,16 1 0,39-3 0,-65 0 0,1 0 0,-1-1 0,1 1 0,-1-1 0,0 1 0,0-1 0,1 0 0,-1-1 0,0 1 0,0 0 0,0-1 0,0 0 0,0 1 0,0-1 0,-1 0 0,1-1 0,3-2 0,-6 4 0,0 0 0,0 1 0,0-1 0,1 1 0,-1-1 0,0 0 0,0 1 0,0-1 0,0 0 0,-1 1 0,1-1 0,0 1 0,0-1 0,0 0 0,0 1 0,-1-1 0,1 1 0,0-1 0,0 1 0,-1-1 0,1 1 0,-1-1 0,1 1 0,0-1 0,-1 1 0,1-1 0,-1 1 0,1 0 0,-1-1 0,1 1 0,-1 0 0,1-1 0,-1 1 0,1 0 0,-1 0 0,0 0 0,1-1 0,-1 1 0,1 0 0,-1 0 0,0 0 0,1 0 0,-2 0 0,-27-5 0,-13 16 0,28 0 0,14-10 0,0-1 0,0 1 0,0-1 0,0 1 0,0-1 0,0 1 0,0-1 0,1 0 0,-1 1 0,0-1 0,0 1 0,0-1 0,1 1 0,-1-1 0,0 0 0,1 1 0,-1-1 0,0 0 0,1 1 0,-1-1 0,0 0 0,1 1 0,-1-1 0,1 0 0,-1 0 0,1 0 0,-1 1 0,0-1 0,1 0 0,-1 0 0,1 0 0,-1 0 0,1 0 0,-1 0 0,1 0 0,15 5 0,1-1 0,-1-1 0,1-1 0,23 1 0,73-3 0,-76-1 0,-26 2 55,-12 6-1475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7:47.109"/>
    </inkml:context>
    <inkml:brush xml:id="br0">
      <inkml:brushProperty name="width" value="0.1" units="cm"/>
      <inkml:brushProperty name="height" value="0.1" units="cm"/>
      <inkml:brushProperty name="color" value="#FFFFFF"/>
    </inkml:brush>
  </inkml:definitions>
  <inkml:trace contextRef="#ctx0" brushRef="#br0">254 158 24575,'-17'-1'0,"0"2"0,0 0 0,0 1 0,1 0 0,-1 2 0,1 0 0,-20 7 0,29-8 0,1 0 0,0 0 0,0 1 0,0 0 0,1 0 0,-1 1 0,1-1 0,0 1 0,0 0 0,0 0 0,1 1 0,0-1 0,0 1 0,0 0 0,1 0 0,0 1 0,0-1 0,1 1 0,-1-1 0,0 8 0,1-7 0,1 1 0,0-1 0,0 1 0,1 0 0,0-1 0,0 1 0,1-1 0,0 1 0,0-1 0,1 1 0,0-1 0,4 12 0,-4-16 0,-1 1 0,1-1 0,0 0 0,0 0 0,0 0 0,0 0 0,0 0 0,1 0 0,-1-1 0,1 1 0,0-1 0,0 1 0,0-1 0,0 0 0,0 0 0,0-1 0,1 1 0,-1-1 0,0 0 0,1 1 0,0-1 0,-1-1 0,1 1 0,-1 0 0,1-1 0,0 0 0,-1 0 0,7-1 0,-1 0 0,0-1 0,0-1 0,0 0 0,-1 0 0,1-1 0,-1 0 0,1 0 0,-1-1 0,-1 0 0,13-10 0,-2 0 0,0-1 0,-1-1 0,15-19 0,-18 18 0,-1-1 0,0-1 0,17-36 0,-25 46 0,-1 0 0,0-1 0,-1 1 0,0-1 0,0 0 0,-1 0 0,-1 0 0,0 0 0,-1-21 0,0 29 0,0 0 0,-1-1 0,0 1 0,0 0 0,0 0 0,0-1 0,-1 1 0,1 0 0,-1 0 0,1 1 0,-1-1 0,0 0 0,0 0 0,-1 1 0,1-1 0,-6-3 0,4 2 0,-2 1 0,1 0 0,0 0 0,-1 1 0,1-1 0,-1 1 0,0 0 0,0 1 0,-6-2 0,1 2 0,1 0 0,-1 0 0,1 1 0,-1 0 0,1 0 0,-1 2 0,1-1 0,-1 1 0,1 1 0,-19 7 0,21-6 0,0 1 0,0 0 0,1 0 0,0 1 0,0 0 0,0 0 0,0 0 0,1 1 0,1 0 0,-1 1 0,1-1 0,0 1 0,0 0 0,-4 13 0,5-11 0,0 0 0,1 0 0,0 0 0,1 0 0,0 0 0,1 1 0,0-1 0,0 1 0,1-1 0,1 1 0,0-1 0,3 16 0,-3-22 0,0 1 0,1-1 0,0 0 0,-1 0 0,1 0 0,1 0 0,-1 0 0,1-1 0,-1 1 0,1-1 0,0 1 0,0-1 0,1 0 0,4 3 0,-1-1 0,-1-1 0,2 0 0,-1-1 0,0 1 0,1-1 0,0-1 0,11 3 0,-3-2 0,1 0 0,-1-2 0,1 0 0,0-1 0,-1 0 0,1-2 0,19-3 0,-24 2 0,0 0 0,-1-1 0,1 0 0,-1-1 0,0 0 0,-1-1 0,13-9 0,-16 11 0,-1-1 0,0 0 0,0 0 0,-1-1 0,0 0 0,0 0 0,0 0 0,0 0 0,-1-1 0,0 1 0,-1-1 0,4-10 0,-6 14 0,0 0 0,0 1 0,-1-1 0,1 0 0,-1 0 0,0 1 0,1-1 0,-1 0 0,-1 0 0,1 0 0,0 1 0,-1-1 0,1 0 0,-1 0 0,0 1 0,0-1 0,0 0 0,0 1 0,-3-4 0,1 1 0,-1 2 0,1-1 0,-1 0 0,0 1 0,1-1 0,-2 1 0,1 0 0,0 0 0,-1 1 0,-5-3 0,0 0 0,0 1 0,-1 1 0,0 0 0,1 0 0,-1 1 0,0 0 0,0 1 0,-1 0 0,-14 1 0,20 1 0,-1 1 0,1 0 0,0 0 0,-1 0 0,1 0 0,1 1 0,-1 0 0,0 0 0,1 1 0,-1 0 0,1 0 0,0 0 0,0 0 0,1 1 0,-1 0 0,1 0 0,0 0 0,0 1 0,1-1 0,-1 1 0,1 0 0,1 0 0,-1 0 0,1 0 0,0 0 0,0 0 0,1 1 0,0-1 0,0 1 0,0-1 0,1 1 0,0-1 0,2 12 0,-1-15 0,0 0 0,1 1 0,-1-1 0,1 0 0,0 0 0,0 0 0,0 0 0,0 0 0,1-1 0,-1 1 0,1-1 0,-1 0 0,1 1 0,0-1 0,0 0 0,0 0 0,0-1 0,1 1 0,-1-1 0,0 0 0,1 0 0,-1 0 0,7 1 0,8 2 0,0-2 0,1 0 0,22-1 0,-40-1 0,14 0 0,0 0 0,0-1 0,0-1 0,0 0 0,18-6 0,-29 7 0,-1 0 0,1 0 0,-1 0 0,1-1 0,-1 0 0,0 0 0,0 0 0,0 0 0,0 0 0,0-1 0,0 1 0,0-1 0,-1 0 0,1 1 0,-1-1 0,0 0 0,0-1 0,0 1 0,0 0 0,-1-1 0,1 1 0,-1-1 0,0 1 0,0-1 0,0 1 0,0-6 0,0 6 0,-1 1 0,0 0 0,0 0 0,0-1 0,0 1 0,0 0 0,0 0 0,0-1 0,-1 1 0,1 0 0,-1 0 0,0 0 0,0-1 0,0 1 0,0 0 0,0 0 0,0 0 0,0 1 0,0-1 0,-1 0 0,1 0 0,-1 1 0,1-1 0,-1 1 0,0-1 0,0 1 0,0 0 0,0-1 0,0 1 0,0 0 0,0 0 0,0 1 0,0-1 0,0 0 0,0 1 0,-1-1 0,-3 1 0,-2-1 0,0 1 0,0 0 0,0 0 0,-1 1 0,1 0 0,0 0 0,0 1 0,0 0 0,-8 4 0,-95 45-1365,61-28-5461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8:02.869"/>
    </inkml:context>
    <inkml:brush xml:id="br0">
      <inkml:brushProperty name="width" value="0.1" units="cm"/>
      <inkml:brushProperty name="height" value="0.1" units="cm"/>
      <inkml:brushProperty name="color" value="#FFFFFF"/>
    </inkml:brush>
  </inkml:definitions>
  <inkml:trace contextRef="#ctx0" brushRef="#br0">439 32 24575,'0'32'0,"-2"-7"0,2 0 0,1 0 0,1 0 0,8 38 0,-6-54 0,-1-11 0,-3-16 0,-1 16 0,0 1 0,1-1 0,-1 0 0,0 1 0,0-1 0,0 1 0,0-1 0,-1 1 0,1-1 0,0 1 0,-1-1 0,1 1 0,-1 0 0,1 0 0,-1 0 0,1 0 0,-1 0 0,0 0 0,1 1 0,-1-1 0,0 0 0,0 1 0,0-1 0,0 1 0,1 0 0,-1 0 0,0 0 0,0-1 0,0 2 0,0-1 0,0 0 0,0 0 0,0 1 0,1-1 0,-1 1 0,0-1 0,0 1 0,1 0 0,-1 0 0,0 0 0,1 0 0,-1 0 0,1 0 0,-1 0 0,1 0 0,-1 1 0,1-1 0,0 0 0,0 1 0,-2 2 0,1 2 0,-1 1 0,1 0 0,0 0 0,1-1 0,-1 2 0,1-1 0,1 0 0,-1 0 0,2 9 0,-1-14 0,0 0 0,0 1 0,0-1 0,0 0 0,0 0 0,1 0 0,-1 0 0,1 0 0,0 0 0,0 0 0,-1 0 0,1 0 0,0 0 0,1 0 0,-1 0 0,0 0 0,0-1 0,1 1 0,-1-1 0,1 1 0,0-1 0,-1 1 0,1-1 0,0 0 0,0 0 0,0 0 0,-1 0 0,1 0 0,0 0 0,1 0 0,-1-1 0,0 1 0,4 0 0,-4-2 0,0 1 0,0 0 0,0-1 0,0 1 0,0-1 0,0 0 0,0 0 0,0 0 0,0 0 0,0 0 0,0 0 0,0 0 0,-1 0 0,1-1 0,0 1 0,-1-1 0,1 1 0,-1-1 0,0 0 0,0 0 0,1 1 0,-1-1 0,0 0 0,-1 0 0,1 0 0,0 0 0,0 0 0,-1 0 0,1 0 0,-1-1 0,0-3 0,2-3 0,-1 0 0,0-1 0,0 1 0,-1 0 0,-3-19 0,3 25 0,0 0 0,-1 0 0,0 0 0,1 0 0,-1 0 0,0 1 0,0-1 0,-1 0 0,1 0 0,-1 1 0,1-1 0,-1 1 0,0 0 0,0-1 0,0 1 0,0 0 0,0 0 0,0 0 0,-1 0 0,1 1 0,-1-1 0,1 0 0,-1 1 0,0 0 0,1 0 0,-1 0 0,-4-1 0,3 1 0,-1 1 0,1 0 0,0 0 0,0 0 0,0 1 0,0-1 0,0 1 0,0 0 0,0 0 0,0 1 0,0-1 0,0 1 0,0 0 0,1 0 0,-1 0 0,1 0 0,-1 1 0,1-1 0,-3 4 0,-2 2 0,1 0 0,0 1 0,1 0 0,0 0 0,0 0 0,1 1 0,-8 19 0,12-25 0,-1-1 0,1 1 0,-1 0 0,1 0 0,0 0 0,0 0 0,1 0 0,-1 0 0,1 0 0,0 1 0,0-1 0,0 0 0,1 0 0,0 0 0,-1 0 0,1 0 0,1 0 0,-1 0 0,0 0 0,1-1 0,0 1 0,0 0 0,3 4 0,-2-6 0,-1 0 0,0 0 0,1-1 0,-1 1 0,1 0 0,0-1 0,0 0 0,-1 0 0,1 0 0,0 0 0,0 0 0,0 0 0,0-1 0,0 0 0,0 1 0,0-1 0,0 0 0,0 0 0,0-1 0,0 1 0,0-1 0,0 1 0,0-1 0,0 0 0,0 0 0,0-1 0,-1 1 0,1 0 0,4-4 0,3-1 0,0 0 0,0-1 0,-1-1 0,0 0 0,-1 0 0,11-13 0,-10 10 0,0 0 0,-1 0 0,-1-1 0,0-1 0,0 1 0,-2-1 0,8-23 0,-11 31 0,-1 1 0,0-1 0,0 1 0,-1-1 0,1 1 0,-1-1 0,0 1 0,-1-1 0,1 1 0,-1-1 0,1 1 0,-1-1 0,-1 1 0,1-1 0,-1 1 0,1 0 0,-1 0 0,0 0 0,-1 0 0,1 0 0,-1 0 0,0 0 0,0 1 0,0 0 0,0-1 0,0 1 0,-5-3 0,-2 0 0,0 0 0,0 1 0,0 0 0,-1 0 0,0 1 0,0 1 0,0 0 0,0 0 0,-1 1 0,1 0 0,-13 1 0,14 0 0,0 1 0,0 0 0,0 1 0,0 0 0,0 1 0,1 0 0,-1 0 0,0 1 0,1 1 0,0-1 0,-1 2 0,2-1 0,-11 7 0,14-6 0,0-1 0,1 1 0,-1-1 0,1 1 0,0 1 0,1-1 0,-1 0 0,1 1 0,0 0 0,1 0 0,-1 0 0,-1 9 0,1-4 0,0 0 0,1 1 0,1-1 0,0 0 0,0 0 0,2 15 0,-1-23 0,0 1 0,1-1 0,-1 1 0,1-1 0,0 1 0,0-1 0,0 1 0,0-1 0,1 0 0,-1 0 0,1 1 0,0-1 0,0 0 0,0 0 0,0-1 0,1 1 0,-1 0 0,1-1 0,-1 0 0,1 1 0,0-1 0,0 0 0,0 0 0,0-1 0,1 1 0,-1-1 0,0 1 0,1-1 0,-1 0 0,1 0 0,-1-1 0,6 1 0,-1 0 0,1-1 0,-1 0 0,1-1 0,-1 0 0,1 0 0,-1-1 0,0 0 0,0-1 0,0 1 0,0-1 0,0-1 0,12-7 0,-13 6 0,-1 1 0,0-1 0,0 0 0,0-1 0,0 0 0,-1 0 0,0 0 0,-1 0 0,1-1 0,-1 1 0,0-1 0,-1 0 0,0-1 0,0 1 0,0 0 0,-1-1 0,0 0 0,-1 1 0,2-14 0,-3 15 0,0 0 0,0 0 0,-1 1 0,1-1 0,-1 0 0,-1 0 0,1 1 0,-1-1 0,0 1 0,0-1 0,0 1 0,-1 0 0,0 0 0,0 0 0,0 0 0,-1 0 0,0 1 0,0-1 0,0 1 0,0 0 0,-1 0 0,1 1 0,-1-1 0,0 1 0,0 0 0,0 1 0,-6-3 0,6 2 0,0 2 0,0-1 0,1 0 0,-1 1 0,0 0 0,0 0 0,-1 1 0,1-1 0,0 1 0,0 0 0,0 0 0,0 1 0,0 0 0,0-1 0,0 2 0,0-1 0,0 1 0,0-1 0,0 1 0,1 1 0,-1-1 0,-6 5 0,5-2 0,1 0 0,-1 0 0,1 0 0,0 1 0,1 0 0,0 0 0,0 0 0,0 0 0,0 0 0,1 1 0,0 0 0,1 0 0,-1 0 0,1 0 0,-1 8 0,1-5 0,1-1 0,0 1 0,0 0 0,1 0 0,0 0 0,1 0 0,0 0 0,0-1 0,5 15 0,-5-20 0,1 0 0,-1-1 0,1 1 0,0-1 0,0 1 0,0-1 0,0 0 0,1 0 0,-1 0 0,1 0 0,0 0 0,0 0 0,0-1 0,0 0 0,0 1 0,0-1 0,1 0 0,-1 0 0,1-1 0,0 1 0,-1-1 0,1 0 0,0 0 0,0 0 0,7 0 0,-3-1 0,-1 0 0,0 0 0,0-1 0,0 0 0,0-1 0,0 0 0,0 0 0,0 0 0,0-1 0,-1 0 0,1 0 0,-1-1 0,0 0 0,0 0 0,0 0 0,6-7 0,-8 8 0,0-1 0,0 0 0,0 0 0,-1 0 0,0 0 0,0 0 0,0-1 0,0 1 0,0-1 0,-1 0 0,0 0 0,0 0 0,-1 0 0,1 0 0,-1 0 0,0-1 0,0 1 0,-1 0 0,0-1 0,0 1 0,0 0 0,-2-10 0,2 12 0,-1 0 0,0 0 0,0 0 0,-1 1 0,1-1 0,-1 1 0,1-1 0,-1 1 0,0-1 0,0 1 0,0 0 0,0 0 0,0 0 0,0 0 0,-1 0 0,-2-1 0,0 0 0,0 0 0,-1 1 0,1 0 0,-1 0 0,1 0 0,-1 1 0,1 0 0,-7-1 0,3 1 0,0 1 0,-1 0 0,1 0 0,0 1 0,0 0 0,0 1 0,0-1 0,0 2 0,0-1 0,-11 6 0,16-6 0,0 0 0,1 1 0,-1-1 0,1 1 0,-1-1 0,1 1 0,0 0 0,0 1 0,0-1 0,0 0 0,1 1 0,-1 0 0,1-1 0,0 1 0,0 0 0,1 0 0,-1 0 0,1 0 0,0 1 0,0-1 0,0 0 0,0 0 0,1 1 0,0-1 0,0 0 0,0 1 0,0-1 0,1 0 0,-1 1 0,1-1 0,0 0 0,1 0 0,-1 0 0,1 1 0,-1-2 0,1 1 0,1 0 0,-1 0 0,0-1 0,1 1 0,0-1 0,0 1 0,0-1 0,0 0 0,0-1 0,1 1 0,-1 0 0,6 2 0,0-1 0,0 0 0,0-1 0,0 0 0,1-1 0,-1 0 0,1-1 0,-1 0 0,1 0 0,0-1 0,-1 0 0,1 0 0,12-3 0,-16 2 0,0-1 0,-1 1 0,1-1 0,-1 0 0,1 0 0,-1-1 0,1 0 0,-1 0 0,0 0 0,-1 0 0,1-1 0,0 0 0,-1 0 0,0 0 0,0 0 0,0-1 0,-1 0 0,1 1 0,-1-1 0,5-11 0,-6 10 0,0 0 0,0 0 0,0 0 0,-1 0 0,0 0 0,0 0 0,-1-1 0,1 1 0,-1 0 0,-1 0 0,1-1 0,-1 1 0,0 0 0,-1 0 0,1 0 0,-1 0 0,0 0 0,-6-10 0,6 13 0,0 0 0,-1-1 0,1 1 0,-1 0 0,0 0 0,0 1 0,0-1 0,0 1 0,0-1 0,-1 1 0,1 0 0,-1 0 0,1 0 0,-1 1 0,0-1 0,0 1 0,0 0 0,0 0 0,1 0 0,-1 1 0,0-1 0,-1 1 0,1 0 0,0 0 0,0 1 0,0-1 0,0 1 0,0 0 0,1 0 0,-7 2 0,1 0 0,1 1 0,-1-1 0,1 2 0,0-1 0,0 1 0,0 1 0,1-1 0,0 1 0,0 0 0,0 1 0,-5 7 0,3-3 0,1 0 0,0 1 0,1 0 0,0 0 0,1 0 0,0 1 0,-6 20 0,9-23 0,1 0 0,0 1 0,0-1 0,1 0 0,0 1 0,1-1 0,0 1 0,1 0 0,0-1 0,3 12 0,-2-15 0,0 0 0,1 0 0,0-1 0,0 1 0,0-1 0,1 0 0,-1 0 0,1 0 0,1 0 0,-1-1 0,1 1 0,0-1 0,1 0 0,-1-1 0,12 8 0,-9-7 0,1 0 0,-1-1 0,1 0 0,0-1 0,0 0 0,0 0 0,0-1 0,1 0 0,-1 0 0,1-1 0,-1-1 0,1 1 0,0-2 0,-1 1 0,1-1 0,-1-1 0,1 0 0,-1 0 0,0-1 0,10-4 0,-8 3 0,-1-1 0,0-1 0,-1 0 0,0 0 0,1-1 0,-2 0 0,1 0 0,-1-1 0,-1 0 0,1-1 0,-1 0 0,-1 0 0,1 0 0,-2-1 0,1 0 0,-1 0 0,4-15 0,-5 13 0,0 0 0,-1 0 0,0-1 0,-2 0 0,1 1 0,-1-1 0,-1 0 0,0 0 0,-1 0 0,0 1 0,-7-26 0,6 30 0,-1 1 0,0-1 0,0 1 0,-1-1 0,0 1 0,0 0 0,0 0 0,-1 1 0,0 0 0,-1-1 0,0 2 0,1-1 0,-2 1 0,1-1 0,-1 2 0,1-1 0,-1 1 0,-1 0 0,1 1 0,-9-4 0,3 2 0,1 1 0,-1 1 0,-1 0 0,1 1 0,0 0 0,-1 1 0,1 0 0,-21 3 0,28-2 0,1 1 0,-1 0 0,1 0 0,-1 0 0,1 1 0,0 0 0,0 0 0,0 1 0,0-1 0,0 1 0,0 0 0,0 0 0,1 1 0,0-1 0,-1 1 0,1 0 0,1 0 0,-1 0 0,1 1 0,-1-1 0,1 1 0,1 0 0,-4 6 0,3-2 0,0-1 0,0 1 0,1 0 0,0 0 0,0 0 0,1 0 0,0 0 0,1 0 0,0 0 0,0 0 0,1 1 0,3 10 0,-3-15 0,0 0 0,1 0 0,0-1 0,-1 1 0,2-1 0,-1 1 0,1-1 0,-1 0 0,1 0 0,0 0 0,0 0 0,1 0 0,-1-1 0,1 0 0,0 1 0,0-1 0,0-1 0,0 1 0,1-1 0,-1 1 0,1-1 0,-1 0 0,1-1 0,6 2 0,6 1 0,0-2 0,0 0 0,0 0 0,0-2 0,25-2 0,-32 1 0,-1 0 0,0 0 0,0-1 0,0-1 0,0 1 0,-1-1 0,1-1 0,-1 0 0,0 0 0,0-1 0,14-10 0,-18 11 0,1-1 0,-2-1 0,1 1 0,0-1 0,-1 1 0,0-1 0,-1 0 0,1 0 0,-1 0 0,0 0 0,0-1 0,-1 1 0,0-1 0,0 1 0,-1 0 0,0-9 0,1 8 0,-1 0 0,-1 0 0,1 0 0,-1 0 0,0 0 0,-1 0 0,0 1 0,0-1 0,0 0 0,-1 1 0,0 0 0,0 0 0,-1 0 0,-7-11 0,8 14 0,0 0 0,-1 1 0,1-1 0,-1 1 0,1-1 0,-1 1 0,0 0 0,0 0 0,1 1 0,-1-1 0,-1 1 0,1 0 0,0 0 0,0 0 0,0 1 0,0-1 0,-1 1 0,1 0 0,0 0 0,0 1 0,-1-1 0,1 1 0,0 0 0,0 0 0,0 0 0,0 1 0,0 0 0,0-1 0,0 1 0,1 0 0,-1 1 0,0-1 0,1 1 0,0-1 0,0 1 0,0 0 0,0 1 0,0-1 0,0 0 0,1 1 0,0-1 0,0 1 0,-3 5 0,1 1 0,-1 1 0,2 0 0,0-1 0,0 1 0,1 0 0,0 0 0,1 1 0,0-1 0,1 0 0,0 0 0,1 1 0,3 19 0,-2-25 0,-1 1 0,1-1 0,0 0 0,1 0 0,-1 0 0,1-1 0,0 1 0,1-1 0,-1 0 0,1 1 0,0-2 0,1 1 0,-1 0 0,1-1 0,0 0 0,0 0 0,0 0 0,0-1 0,1 1 0,-1-1 0,1-1 0,0 1 0,12 3 0,-5-4 0,-1 0 0,1-1 0,0 0 0,0-1 0,-1 0 0,1-1 0,0 0 0,0-1 0,-1-1 0,1 0 0,-1-1 0,0 0 0,0-1 0,20-10 0,-25 10 0,1 1 0,-1-1 0,0-1 0,0 1 0,-1-1 0,1 0 0,-1-1 0,-1 1 0,10-15 0,-12 16 0,0-1 0,-1 0 0,1 1 0,-1-1 0,0 0 0,-1 0 0,0 0 0,0 0 0,0-1 0,0 1 0,-1 0 0,0 0 0,-1-1 0,-1-10 0,0 10 0,0 1 0,-1 0 0,0 0 0,0 0 0,0 0 0,-1 1 0,1-1 0,-2 1 0,1 0 0,0 0 0,-1 0 0,0 1 0,0-1 0,0 1 0,-1 1 0,1-1 0,-1 1 0,0 0 0,0 0 0,0 0 0,0 1 0,-1 0 0,1 0 0,-8 0 0,7 0 0,1 1 0,-1 0 0,0 1 0,0 0 0,0 0 0,0 0 0,1 1 0,-1 0 0,0 0 0,-10 4 0,12-4 0,1 1 0,0 0 0,0 0 0,0 1 0,1-1 0,-1 1 0,0-1 0,1 1 0,0 0 0,0 1 0,0-1 0,0 1 0,0-1 0,0 1 0,1 0 0,-4 7 0,4-6 0,0 0 0,0 0 0,1 0 0,-1 0 0,1 0 0,0 1 0,1-1 0,-1 0 0,1 1 0,0-1 0,1 0 0,-1 0 0,1 1 0,0-1 0,0 0 0,1 0 0,-1 0 0,1 0 0,3 7 0,-2-8 0,-1-1 0,1 1 0,0 0 0,0-1 0,0 0 0,1 0 0,-1 0 0,1 0 0,-1 0 0,1-1 0,0 1 0,0-1 0,0 0 0,1 0 0,-1-1 0,0 1 0,1-1 0,-1 0 0,0 0 0,1 0 0,0-1 0,8 0 0,-5-1 0,-1 0 0,1 0 0,0-1 0,-1 0 0,0 0 0,1-1 0,-1 0 0,0 0 0,0-1 0,-1 0 0,1 0 0,-1-1 0,0 0 0,0 0 0,6-6 0,-8 7 0,0 0 0,0 0 0,0-1 0,-1 1 0,0-1 0,1 0 0,-2 1 0,1-1 0,-1-1 0,1 1 0,-2 0 0,1-1 0,0 1 0,-1-1 0,0 1 0,0-1 0,-1 1 0,0-1 0,0 0 0,0 1 0,-2-9 0,2 11 0,-2-1 0,1 1 0,0-1 0,-1 1 0,0 0 0,1-1 0,-1 1 0,-1 0 0,1 0 0,0 0 0,-1 1 0,1-1 0,-1 0 0,0 1 0,0 0 0,0 0 0,0 0 0,0 0 0,-1 0 0,1 0 0,0 1 0,-1 0 0,1 0 0,-1 0 0,0 0 0,1 0 0,-1 1 0,0-1 0,-3 1 0,2 0 0,0 0 0,0 1 0,0-1 0,0 1 0,0 0 0,1 0 0,-1 1 0,0-1 0,1 1 0,-1 0 0,1 1 0,-1-1 0,1 1 0,0-1 0,0 1 0,0 1 0,1-1 0,-1 0 0,1 1 0,0 0 0,-5 7 0,3-2 0,0 0 0,1 0 0,1 1 0,-1-1 0,1 1 0,1 0 0,0 0 0,1 0 0,-1 0 0,2 0 0,0 0 0,0 0 0,0 0 0,2 0 0,-1 0 0,1 0 0,0 0 0,7 16 0,-6-18 0,0-1 0,1-1 0,-1 1 0,1 0 0,1-1 0,-1 0 0,1 0 0,0 0 0,0-1 0,1 0 0,0 0 0,0 0 0,0 0 0,0-1 0,1 0 0,0-1 0,-1 1 0,1-1 0,1-1 0,-1 1 0,0-1 0,1 0 0,-1-1 0,1 0 0,8 0 0,-9-1 0,-1 0 0,1-1 0,0 1 0,-1-2 0,1 1 0,-1-1 0,0 0 0,0 0 0,1-1 0,-1 0 0,-1 0 0,1 0 0,0-1 0,-1 0 0,0 0 0,0 0 0,0 0 0,0-1 0,-1 0 0,1 0 0,-1 0 0,-1-1 0,1 1 0,-1-1 0,0 0 0,0 0 0,3-11 0,-3 8 0,0 1 0,-1-1 0,1 0 0,-2 0 0,1 0 0,-2 0 0,1 0 0,-1 0 0,0 0 0,-1 0 0,0 0 0,-1 0 0,1 0 0,-2 1 0,1-1 0,-1 0 0,-1 1 0,1 0 0,-9-13 0,6 13 0,-1 0 0,0 0 0,-1 1 0,0 0 0,0 1 0,0 0 0,-1 0 0,1 1 0,-12-5 0,16 7 0,-1 1 0,0 0 0,1 0 0,-1 1 0,0-1 0,0 1 0,0 0 0,-1 0 0,1 1 0,0 0 0,0 0 0,0 0 0,0 0 0,0 1 0,0 0 0,0 0 0,0 0 0,0 1 0,0-1 0,-6 4 0,8-3 0,0 0 0,1 1 0,-1-1 0,0 1 0,1 0 0,0 0 0,-1 0 0,1 0 0,0 0 0,1 1 0,-1-1 0,0 0 0,1 1 0,0-1 0,0 1 0,0 0 0,0-1 0,1 1 0,-1 0 0,1-1 0,0 1 0,0 0 0,0 0 0,1-1 0,0 5 0,0 0 0,1-1 0,-1 0 0,1 0 0,0 0 0,1 0 0,0 0 0,0-1 0,0 1 0,1-1 0,0 0 0,9 11 0,-5-11 0,0 0 0,0 0 0,0-1 0,1-1 0,-1 1 0,1-1 0,0-1 0,0 0 0,0 0 0,1-1 0,-1 0 0,1 0 0,0-1 0,16 0 0,-21-1 0,0 0 0,0-1 0,1 0 0,-1 0 0,0 0 0,0 0 0,0-1 0,0 0 0,0 0 0,0 0 0,-1 0 0,7-5 0,-8 5 0,0-1 0,-1 1 0,0-1 0,1 0 0,-1 0 0,0 0 0,0 0 0,0 0 0,-1 0 0,1 0 0,-1-1 0,0 1 0,0 0 0,0-1 0,0 1 0,0-1 0,-1 1 0,0-1 0,0-6 0,0 6 0,0 0 0,-1 0 0,0 0 0,0 0 0,0 1 0,0-1 0,-1 0 0,0 0 0,1 1 0,-1-1 0,0 1 0,-1 0 0,1 0 0,-1 0 0,1 0 0,-1 0 0,0 0 0,0 0 0,0 1 0,0 0 0,-1 0 0,1-1 0,0 2 0,-6-3 0,6 2 0,0 1 0,0 0 0,0 0 0,-1 0 0,1 0 0,0 1 0,-1-1 0,1 1 0,0 0 0,-1 0 0,1 0 0,-1 0 0,1 1 0,0-1 0,-1 1 0,1 0 0,0 0 0,0 0 0,-1 1 0,1-1 0,0 1 0,0-1 0,1 1 0,-1 0 0,0 0 0,1 0 0,-1 1 0,1-1 0,-3 3 0,1 1 0,0 0 0,0 0 0,0 0 0,1 0 0,0 0 0,0 1 0,1-1 0,0 1 0,0 0 0,1 0 0,-1 0 0,1 0 0,1 0 0,0 0 0,0 0 0,0 0 0,2 10 0,-1-13 0,0 1 0,0-1 0,1 1 0,0-1 0,-1 0 0,2 0 0,-1 0 0,0 0 0,1 0 0,0 0 0,0 0 0,0-1 0,0 1 0,1-1 0,-1 0 0,1 0 0,0-1 0,0 1 0,0-1 0,0 1 0,0-1 0,0 0 0,1-1 0,-1 1 0,1-1 0,7 1 0,-4-1 0,1 0 0,-1-1 0,0 0 0,0-1 0,0 0 0,0 0 0,0 0 0,0-1 0,-1-1 0,1 1 0,0-1 0,-1 0 0,12-8 0,-16 10 0,0-1 0,0 0 0,0 0 0,0 0 0,-1 0 0,1 0 0,-1 0 0,0-1 0,0 1 0,1-1 0,-1 0 0,-1 0 0,1 0 0,0 1 0,-1-2 0,0 1 0,1 0 0,-1 0 0,0 0 0,-1 0 0,1-1 0,-1 1 0,1 0 0,-1-1 0,0 1 0,0 0 0,0-1 0,-1 1 0,1 0 0,-1-1 0,0 1 0,0 0 0,0 0 0,-3-6 0,2 6 0,-1-1 0,1 1 0,-1 0 0,0 0 0,0 0 0,0 1 0,0-1 0,0 1 0,-1 0 0,1-1 0,-1 1 0,1 1 0,-1-1 0,0 1 0,0-1 0,0 1 0,0 0 0,-4 0 0,-10-2 0,1 0 0,-31 1 0,38 1 0,-1 1 0,1 1 0,-1 0 0,1 0 0,-1 1 0,1 0 0,0 1 0,0 0 0,-16 7 0,21-7 0,1 0 0,0 0 0,0 0 0,0 0 0,0 1 0,1-1 0,-1 1 0,1 0 0,0 0 0,0 0 0,0 1 0,1-1 0,-1 1 0,1-1 0,0 1 0,1 0 0,-1 0 0,1 0 0,0 0 0,0 0 0,0 9 0,0-5 0,1-1 0,1 1 0,-1-1 0,1 1 0,1-1 0,0 1 0,0-1 0,1 0 0,0 0 0,0 0 0,0 0 0,1 0 0,1-1 0,-1 0 0,1 1 0,0-2 0,1 1 0,0-1 0,0 0 0,0 0 0,12 8 0,-10-8 0,-1-2 0,1 1 0,-1-1 0,1 0 0,1 0 0,-1-1 0,0 0 0,1-1 0,-1 0 0,1 0 0,0-1 0,0 0 0,0 0 0,0-1 0,-1-1 0,1 1 0,0-1 0,0-1 0,0 1 0,-1-2 0,10-2 0,-14 3 0,0 0 0,0-1 0,0 1 0,0-1 0,0 0 0,-1 0 0,1 0 0,-1 0 0,0 0 0,0-1 0,0 0 0,0 1 0,-1-1 0,1 0 0,-1-1 0,0 1 0,0 0 0,-1 0 0,1-1 0,-1 1 0,0-1 0,1-7 0,-2 9 0,0-1 0,1 1 0,-2-1 0,1 0 0,0 1 0,-1-1 0,1 1 0,-1-1 0,0 1 0,0-1 0,0 1 0,-1-1 0,1 1 0,-1 0 0,0 0 0,0 0 0,0 0 0,0 0 0,-1 0 0,1 1 0,-1-1 0,1 1 0,-1-1 0,0 1 0,0 0 0,0 0 0,0 0 0,-1 1 0,-4-3 0,-10-1 0,1 0 0,-1 1 0,0 1 0,0 0 0,0 2 0,0 0 0,0 1 0,0 1 0,0 0 0,0 1 0,-19 6 0,31-6 0,-1 0 0,1 1 0,0-1 0,-11 8 0,17-10 0,-1 0 0,0 0 0,0 1 0,1-1 0,-1 0 0,0 1 0,1-1 0,-1 1 0,0-1 0,1 1 0,-1-1 0,1 1 0,-1-1 0,1 1 0,-1 0 0,1-1 0,0 1 0,-1 0 0,1-1 0,0 1 0,-1 0 0,1 0 0,0-1 0,0 1 0,0 0 0,-1 0 0,1-1 0,0 1 0,0 0 0,0 0 0,0 0 0,1-1 0,-1 1 0,0 0 0,0 0 0,0-1 0,0 1 0,1 0 0,-1-1 0,0 1 0,1 0 0,-1 0 0,1-1 0,-1 1 0,1-1 0,-1 1 0,1 0 0,-1-1 0,1 1 0,0-1 0,0 1 0,4 2 0,0 0 0,0 0 0,1-1 0,-1 1 0,0-1 0,1 0 0,0-1 0,10 2 0,51 2 0,-48-4 0,-3-2 0,-14-5 0,-4 5 0,1-1 0,-1 1 0,0-1 0,1 1 0,-1 0 0,0 0 0,0 0 0,1 0 0,-1 0 0,-4-1 0,-21-6 0,0 1 0,0 1 0,-29-2 0,-26-6 0,48 6 0,-154-27 0,165 33 0,0 0 0,0 1 0,0 2 0,0 0 0,1 1 0,-28 7 0,42-6 0,0 0 0,1 0 0,0 1 0,0-1 0,0 2 0,0-1 0,-6 6 0,12-9 0,-1 0 0,1 0 0,0 1 0,0-1 0,0 0 0,0 0 0,0 1 0,0-1 0,0 1 0,0-1 0,0 1 0,0 0 0,1-1 0,-1 1 0,1 0 0,-1 1 0,1-1 0,1-1 0,-1 0 0,0 0 0,1 0 0,-1 1 0,1-1 0,-1 0 0,1 0 0,0 0 0,-1 0 0,1 0 0,0 0 0,0 0 0,0 0 0,0 0 0,0 0 0,0-1 0,0 1 0,0 0 0,0-1 0,0 1 0,0 0 0,0-1 0,0 0 0,3 1 0,29 6 0,-32-6 0,1-1 0,-1 0 0,0 0 0,0 0 0,1 0 0,-1 0 0,0 0 0,0-1 0,1 1 0,-1 0 0,0-1 0,0 1 0,0-1 0,0 1 0,1-1 0,-1 1 0,0-1 0,0 0 0,0 0 0,0 1 0,0-1 0,-1 0 0,1 0 0,0 0 0,1-2 0,-2 2 0,0 0 0,0 1 0,0-1 0,0 0 0,0 0 0,0 1 0,0-1 0,0 0 0,-1 0 0,1 1 0,0-1 0,-1 0 0,1 1 0,0-1 0,-1 0 0,1 1 0,-1-1 0,1 0 0,-1 1 0,1-1 0,-1 1 0,1-1 0,-1 1 0,0-1 0,1 1 0,-1 0 0,0-1 0,1 1 0,-1 0 0,0-1 0,1 1 0,-1 0 0,0 0 0,-1-1 0,-29-7 0,23 7 0,0 0 0,0 0 0,0 1 0,0 0 0,-10 2 0,17-3 0,-1 2 0,0-1 0,0 0 0,1 0 0,-1 0 0,0 1 0,1-1 0,-1 1 0,1-1 0,-1 1 0,1 0 0,-1 0 0,1 0 0,-1-1 0,1 1 0,0 1 0,-1-1 0,1 0 0,0 0 0,0 0 0,0 1 0,0-1 0,0 0 0,0 1 0,0-1 0,0 1 0,1-1 0,-1 1 0,0 0 0,1-1 0,-1 3 0,2-1 0,-1-1 0,1 0 0,0 1 0,0-1 0,-1 0 0,2 0 0,-1 1 0,0-1 0,0 0 0,1 0 0,-1-1 0,1 1 0,0 0 0,-1 0 0,1-1 0,0 1 0,0-1 0,0 1 0,0-1 0,0 0 0,1 0 0,-1 0 0,0 0 0,0 0 0,1-1 0,-1 1 0,0-1 0,1 1 0,2-1 0,-2 1 0,0-1 0,0 0 0,-1 0 0,1 0 0,0 0 0,0 0 0,-1-1 0,1 1 0,0-1 0,0 1 0,4-3 0,-5 2 0,-1 0 0,0 1 0,0-1 0,0 0 0,1 0 0,-1 0 0,0 0 0,0 0 0,0 0 0,0 0 0,-1 0 0,1-1 0,0 1 0,0 0 0,-1 0 0,1-1 0,-1 1 0,1-1 0,-1 1 0,0 0 0,1-1 0,-1 1 0,0-2 0,0 1 0,0 0 0,-1 0 0,1 0 0,-1 0 0,0 1 0,0-1 0,1 0 0,-1 0 0,0 1 0,0-1 0,0 1 0,-1-1 0,1 1 0,0-1 0,-1 1 0,1 0 0,0 0 0,-1 0 0,0-1 0,1 2 0,-1-1 0,0 0 0,1 0 0,-1 0 0,0 1 0,0-1 0,0 1 0,1-1 0,-1 1 0,0 0 0,0 0 0,0 0 0,0 0 0,0 0 0,0 0 0,0 0 0,1 1 0,-1-1 0,-3 2 0,-1 5-1365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8:09.770"/>
    </inkml:context>
    <inkml:brush xml:id="br0">
      <inkml:brushProperty name="width" value="0.1" units="cm"/>
      <inkml:brushProperty name="height" value="0.1" units="cm"/>
      <inkml:brushProperty name="color" value="#FFFFFF"/>
    </inkml:brush>
  </inkml:definitions>
  <inkml:trace contextRef="#ctx0" brushRef="#br0">1 105 24575,'0'14'0,"0"0"0,0 0 0,1-1 0,0 1 0,4 14 0,-4-24 0,0 1 0,0-1 0,1 0 0,0 1 0,0-1 0,0 0 0,0 0 0,1 0 0,0-1 0,-1 1 0,1-1 0,1 1 0,-1-1 0,0 0 0,1 0 0,-1 0 0,8 3 0,-7-4 0,-1 0 0,1 0 0,0-1 0,0 1 0,-1-1 0,1 0 0,0 0 0,0 0 0,0-1 0,0 0 0,0 1 0,0-1 0,0-1 0,1 1 0,-1 0 0,0-1 0,-1 0 0,1 0 0,0 0 0,0-1 0,0 1 0,-1-1 0,1 0 0,-1 0 0,1 0 0,-1 0 0,0-1 0,0 0 0,0 1 0,0-1 0,0 0 0,0 0 0,-1 0 0,0-1 0,1 1 0,1-6 0,2-2 0,0-1 0,-1 0 0,0 0 0,-1-1 0,-1 1 0,4-24 0,-6 31 0,0 0 0,-1 0 0,0 0 0,1 0 0,-2 0 0,1 0 0,0 0 0,-1 0 0,0 0 0,0 1 0,-1-1 0,1 0 0,-1 0 0,0 1 0,0-1 0,-1 1 0,1-1 0,-1 1 0,0 0 0,-7-7 0,9 10 0,-1-1 0,0 1 0,1-1 0,-1 1 0,0 0 0,0 0 0,0 0 0,0 0 0,0 0 0,0 0 0,0 1 0,0-1 0,0 1 0,-1-1 0,1 1 0,0 0 0,0 0 0,0 0 0,-1 0 0,1 0 0,0 0 0,-4 2 0,3-1 0,0 0 0,1 1 0,-1 0 0,0 0 0,1 0 0,-1 0 0,1 0 0,-1 0 0,1 1 0,0-1 0,0 1 0,0 0 0,-2 4 0,-2 4 0,1 0 0,1 0 0,0 1 0,1-1 0,0 1 0,0-1 0,-1 21 0,4-20 0,0-1 0,1 1 0,1 0 0,0 0 0,0-1 0,1 1 0,6 14 0,-6-19 0,0 1 0,1-1 0,-1 0 0,1 0 0,1 0 0,-1-1 0,1 1 0,0-1 0,1 0 0,0-1 0,10 9 0,-14-13 0,0 1 0,0-1 0,0 0 0,0 0 0,1 0 0,-1-1 0,0 1 0,1 0 0,-1-1 0,1 0 0,-1 1 0,0-1 0,1 0 0,-1 0 0,1 0 0,-1-1 0,0 1 0,1 0 0,-1-1 0,0 0 0,1 0 0,-1 1 0,0-1 0,0 0 0,1-1 0,-1 1 0,0 0 0,0-1 0,-1 1 0,1-1 0,0 0 0,0 1 0,-1-1 0,1 0 0,-1 0 0,2-3 0,3-3 0,-1 0 0,0 0 0,-1-1 0,0 1 0,-1-1 0,1 0 0,-2 0 0,3-12 0,-3 7 0,-1 1 0,0 0 0,-1-1 0,-1 1 0,0-1 0,-5-22 0,4 27 0,0 1 0,-1-1 0,0 0 0,-1 1 0,1 0 0,-2 0 0,1 0 0,-1 0 0,0 1 0,-11-13 0,14 19 0,1-1 0,-1 1 0,1-1 0,-1 1 0,1 0 0,-1 0 0,0 0 0,0 0 0,0 0 0,1 0 0,-1 0 0,0 0 0,0 1 0,0-1 0,0 1 0,0-1 0,-1 1 0,1 0 0,0 0 0,0 0 0,0 0 0,0 0 0,-2 1 0,0 0 0,1 0 0,0 1 0,0 0 0,0-1 0,0 1 0,0 0 0,0 1 0,1-1 0,-1 0 0,1 1 0,-1-1 0,-2 6 0,-3 3 0,1 1 0,1-1 0,0 1 0,0 1 0,1-1 0,-4 19 0,5-13 0,1 0 0,1 0 0,-1 21 0,3-31 0,0 0 0,1 0 0,-1 0 0,2 0 0,-1 0 0,1 0 0,0 0 0,1 0 0,4 10 0,-6-17 0,-1 0 0,0 0 0,1 0 0,-1 0 0,1 0 0,-1 0 0,1 0 0,0-1 0,-1 1 0,1 0 0,0 0 0,0-1 0,-1 1 0,1 0 0,0-1 0,0 1 0,0 0 0,0-1 0,0 0 0,0 1 0,0-1 0,0 1 0,0-1 0,0 0 0,0 0 0,0 0 0,0 1 0,0-1 0,0 0 0,0 0 0,0 0 0,0-1 0,0 1 0,0 0 0,0 0 0,0-1 0,0 1 0,0 0 0,0-1 0,0 1 0,0-1 0,0 1 0,0-1 0,0 0 0,0 1 0,-1-1 0,1 0 0,0 0 0,0 1 0,-1-1 0,1 0 0,-1 0 0,1-1 0,4-4 0,-1 0 0,0 0 0,0 0 0,-1 0 0,0-1 0,4-12 0,-2 1 0,-1 0 0,-1-1 0,-1 0 0,1-26 0,-3 38 0,0 0 0,0 0 0,-1 0 0,0 0 0,0 0 0,0 1 0,-1-1 0,0 0 0,-1 1 0,1 0 0,-1-1 0,0 1 0,-1 0 0,0 0 0,-5-6 0,7 10 0,-1-1 0,0 1 0,0 0 0,0 0 0,0 0 0,0 1 0,-1-1 0,1 1 0,0 0 0,-1 0 0,1 0 0,-1 0 0,1 0 0,-1 1 0,1 0 0,-1-1 0,0 1 0,1 1 0,-1-1 0,1 0 0,-1 1 0,1 0 0,-1 0 0,1 0 0,-1 0 0,1 1 0,0-1 0,0 1 0,0 0 0,-1-1 0,2 2 0,-1-1 0,0 0 0,0 0 0,1 1 0,-1 0 0,1-1 0,0 1 0,0 0 0,0 0 0,0 0 0,0 1 0,1-1 0,-2 5 0,0 2 0,0 1 0,0-1 0,1 1 0,0-1 0,1 1 0,1 0 0,-1-1 0,2 1 0,-1 0 0,2-1 0,2 14 0,-3-20 0,0 0 0,0-1 0,0 1 0,0 0 0,1-1 0,0 1 0,0-1 0,0 1 0,0-1 0,0 0 0,0 0 0,1 0 0,0 0 0,0 0 0,-1-1 0,2 1 0,-1-1 0,0 0 0,0 0 0,1 0 0,-1 0 0,1-1 0,-1 1 0,1-1 0,0 0 0,0 0 0,-1 0 0,1-1 0,0 1 0,0-1 0,0 0 0,0 0 0,7-1 0,-8 1 0,0-1 0,0 1 0,0-1 0,0 0 0,0 0 0,0 0 0,-1 0 0,1 0 0,0 0 0,-1-1 0,1 1 0,-1-1 0,1 0 0,-1 0 0,0 0 0,0 0 0,0 0 0,0 0 0,0-1 0,0 1 0,-1-1 0,1 1 0,-1-1 0,1 0 0,-1 1 0,0-1 0,1-5 0,-1 5 0,-1-1 0,0 0 0,1 0 0,-1 1 0,0-1 0,-1 0 0,1 0 0,-1 1 0,0-1 0,0 0 0,0 1 0,0-1 0,0 1 0,-1 0 0,1-1 0,-1 1 0,0 0 0,0 0 0,-1 0 0,1 0 0,-5-5 0,3 5 0,0-1 0,0 1 0,0 0 0,-1 0 0,1 1 0,-1-1 0,0 1 0,1 0 0,-1 0 0,0 0 0,0 1 0,0 0 0,0 0 0,-7-1 0,10 3 0,-1-1 0,0 0 0,0 0 0,1 1 0,-1-1 0,1 1 0,-1 0 0,0 0 0,1 0 0,-1 0 0,1 1 0,0-1 0,-1 0 0,1 1 0,0 0 0,0-1 0,0 1 0,0 0 0,0 0 0,1 0 0,-1 1 0,0-1 0,1 0 0,0 0 0,-1 1 0,1-1 0,0 1 0,-1 4 0,0 2 0,0 0 0,0 0 0,1-1 0,0 1 0,1 0 0,0 0 0,0 0 0,1 0 0,0 0 0,1 0 0,0 0 0,5 15 0,-5-19 0,0 0 0,0 0 0,0 0 0,0 0 0,1-1 0,0 1 0,0-1 0,0 0 0,1 1 0,-1-1 0,1-1 0,0 1 0,0-1 0,0 1 0,1-1 0,-1 0 0,1-1 0,-1 1 0,1-1 0,0 0 0,0 0 0,0 0 0,6 0 0,-8-1 0,-1-1 0,0 0 0,0 0 0,1 0 0,-1 0 0,0-1 0,0 1 0,0-1 0,1 1 0,-1-1 0,0 0 0,0 0 0,0 0 0,0 0 0,0 0 0,0 0 0,0 0 0,-1-1 0,1 1 0,0-1 0,-1 1 0,1-1 0,-1 0 0,1 0 0,-1 0 0,0 1 0,0-1 0,0 0 0,1-4 0,-1 4 0,-1 1 0,1 0 0,-1-1 0,0 1 0,1 0 0,-1-1 0,0 1 0,0-1 0,0 1 0,0 0 0,-1-1 0,1 1 0,0 0 0,0-1 0,-1 1 0,1 0 0,-1-1 0,1 1 0,-1 0 0,0-1 0,1 1 0,-1 0 0,0 0 0,0 0 0,0 0 0,0 0 0,0 0 0,0 0 0,0 0 0,0 0 0,0 1 0,-1-1 0,1 0 0,0 1 0,0-1 0,-1 1 0,1-1 0,0 1 0,-1-1 0,1 1 0,0 0 0,-1 0 0,1 0 0,-1 0 0,-1 0 0,2 0 0,-1 0 0,0 0 0,1 1 0,-1-1 0,0 0 0,1 1 0,-1-1 0,0 1 0,1 0 0,-1-1 0,1 1 0,-1 0 0,1 0 0,-1 0 0,1 0 0,0 0 0,0 1 0,-1-1 0,1 0 0,0 0 0,0 1 0,0-1 0,0 1 0,1-1 0,-1 1 0,0-1 0,1 1 0,-1 0 0,1-1 0,-1 1 0,1 0 0,0-1 0,-1 1 0,1 0 0,0-1 0,0 1 0,0 0 0,1 0 0,-1-1 0,0 1 0,1 0 0,-1-1 0,1 1 0,-1-1 0,1 1 0,0 0 0,0-1 0,0 0 0,0 1 0,0-1 0,0 1 0,0-1 0,0 0 0,0 0 0,1 0 0,-1 0 0,3 2 0,4 1 0,0-1 0,0 0 0,1-1 0,0 0 0,-1 0 0,1-1 0,0 0 0,0 0 0,0-1 0,0-1 0,0 1 0,-1-1 0,1-1 0,0 1 0,0-2 0,-1 1 0,1-1 0,13-7 0,-13 2 0,0 0 0,-1 0 0,0-1 0,0-1 0,-1 1 0,0-1 0,-1 0 0,0-1 0,-1 0 0,8-19 0,-13 28 0,1 0 0,0-1 0,-1 1 0,1 0 0,-1 0 0,0 0 0,0 0 0,0-1 0,0 1 0,0 0 0,-1-3 0,1 5 0,0-1 0,0 0 0,0 1 0,-1-1 0,1 1 0,0-1 0,-1 1 0,1-1 0,0 0 0,-1 1 0,1 0 0,-1-1 0,1 1 0,0-1 0,-1 1 0,0-1 0,1 1 0,-1 0 0,1-1 0,-1 1 0,1 0 0,-1 0 0,0 0 0,1-1 0,-2 1 0,0 0 0,0 0 0,-1 1 0,1-1 0,0 1 0,-1-1 0,1 1 0,0 0 0,0 0 0,0 0 0,0 0 0,-1 0 0,1 0 0,1 1 0,-1-1 0,0 1 0,0-1 0,0 1 0,1 0 0,-3 2 0,-6 11 0,0 0 0,0 1 0,2 1 0,0-1 0,1 1 0,0 0 0,2 1 0,0 0 0,1 0 0,1 0 0,-2 27 0,4-39 0,1-1 0,0 1 0,0-1 0,1 1 0,-1-1 0,1 1 0,0-1 0,1 1 0,-1-1 0,1 0 0,0 0 0,4 7 0,-5-10 0,0-1 0,0 0 0,0 0 0,0 1 0,1-1 0,-1 0 0,0 0 0,0 0 0,1 0 0,-1 0 0,1-1 0,-1 1 0,1 0 0,-1-1 0,1 1 0,-1-1 0,3 1 0,-1-1 0,0 0 0,-1 0 0,1 0 0,0 0 0,-1-1 0,1 1 0,0-1 0,-1 0 0,1 0 0,-1 0 0,1 0 0,-1 0 0,5-3 0,-2 0 0,-1 1 0,1-1 0,-1 0 0,1-1 0,-1 1 0,0-1 0,-1 0 0,1 1 0,-1-2 0,0 1 0,0 0 0,0-1 0,-1 1 0,0-1 0,0 0 0,-1 1 0,1-1 0,-1 0 0,0 0 0,-1 0 0,0-12 0,0 14 0,0-1 0,-1 0 0,1 1 0,-1-1 0,0 1 0,-1-1 0,1 1 0,-1 0 0,0 0 0,0-1 0,0 1 0,0 0 0,-1 1 0,1-1 0,-1 0 0,0 1 0,0-1 0,-1 1 0,1 0 0,-1 0 0,0 1 0,1-1 0,-1 1 0,0-1 0,0 1 0,-1 0 0,1 1 0,-9-3 0,9 3 0,0 0 0,-1 1 0,1-1 0,0 1 0,-1 0 0,1 0 0,0 1 0,-1-1 0,1 1 0,0 0 0,-1 0 0,1 1 0,0-1 0,0 1 0,0 0 0,0 0 0,0 0 0,1 0 0,-1 1 0,0-1 0,1 1 0,0 0 0,0 0 0,0 1 0,0-1 0,0 0 0,1 1 0,-1 0 0,1-1 0,0 1 0,0 0 0,1 0 0,-1 1 0,1-1 0,0 0 0,0 0 0,0 1 0,0-1 0,1 0 0,0 1 0,0-1 0,1 7 0,-1-11 0,0 1 0,0-1 0,-1 1 0,1-1 0,0 1 0,1-1 0,-1 1 0,0-1 0,0 1 0,0-1 0,0 1 0,0-1 0,0 1 0,1-1 0,-1 0 0,0 1 0,0-1 0,1 1 0,-1-1 0,0 1 0,0-1 0,1 0 0,-1 1 0,1-1 0,-1 0 0,0 1 0,1-1 0,-1 0 0,1 0 0,-1 1 0,0-1 0,1 0 0,-1 0 0,1 0 0,0 0 0,18-9 0,15-26 0,-23 16 0,0 0 0,0-1 0,-2 0 0,-1-1 0,11-42 0,-9 30 0,21-48 0,-27 73 0,1-1 0,1 1 0,-1 0 0,1 0 0,1 1 0,-1 0 0,1 0 0,0 0 0,14-8 0,-22 15 0,1 0 0,0 1 0,0-1 0,0 0 0,0 0 0,0 1 0,0-1 0,0 0 0,0 0 0,0 0 0,0 1 0,0-1 0,0 0 0,0 0 0,0 1 0,0-1 0,0 0 0,0 0 0,0 1 0,0-1 0,1 0 0,-1 0 0,0 0 0,0 1 0,0-1 0,0 0 0,0 0 0,0 0 0,1 0 0,-1 1 0,0-1 0,0 0 0,0 0 0,1 0 0,-1 0 0,0 0 0,0 0 0,0 1 0,1-1 0,-1 0 0,0 0 0,0 0 0,1 0 0,-1 0 0,0 0 0,0 0 0,1 0 0,-1 0 0,0 0 0,0 0 0,0 0 0,1 0 0,-1 0 0,0 0 0,0-1 0,1 1 0,-1 0 0,0 0 0,0 0 0,0 0 0,1 0 0,-1 0 0,0-1 0,0 1 0,-8 21 0,7-21 0,-93 184 0,95-182 0,3-5 0,13-13 0,18-24 0,-25 29 0,-20 32 0,2-4 0,-87 203 0,107-240 0,47-90 0,-31 35 0,-88 183 0,51-91 0,21-23 0,23-26 0,8-9 0,-2-2 0,64-89 0,-102 128 0,0 0 0,-1-1 0,1 1 0,0 0 0,-1-1 0,0 0 0,0 1 0,1-6 0,-3 9 0,0 1 0,0 0 0,0 0 0,0 0 0,0 0 0,0 0 0,0-1 0,0 1 0,0 0 0,0 0 0,0 0 0,0 0 0,0-1 0,0 1 0,0 0 0,0 0 0,0 0 0,0 0 0,0 0 0,0-1 0,0 1 0,0 0 0,0 0 0,0 0 0,0 0 0,0 0 0,-1-1 0,1 1 0,0 0 0,0 0 0,0 0 0,0 0 0,0 0 0,0 0 0,-1 0 0,1 0 0,0 0 0,0-1 0,0 1 0,0 0 0,0 0 0,-1 0 0,1 0 0,0 0 0,0 0 0,0 0 0,-11 4 0,-7 8 0,-5 9 0,2 2 0,-28 36 0,-16 17 0,64-74 0,0-1 0,0 0 0,-1 0 0,1 0 0,0 0 0,-1 0 0,1 0 0,0 0 0,-1 0 0,1 0 0,-1-1 0,0 1 0,1 0 0,-4 0 0,5-1 0,-1-1 0,0 1 0,1 0 0,-1 0 0,0 0 0,1 0 0,-1-1 0,0 1 0,1 0 0,-1-1 0,1 1 0,-1 0 0,1-1 0,-1 1 0,1-1 0,-1 1 0,1 0 0,-1-1 0,1 0 0,-1 1 0,1-1 0,0 1 0,-1-1 0,1-1 0,-3-4 0,1-1 0,1 0 0,-1 1 0,1-1 0,0-11 0,-1 2 0,2 11 0,-1 0 0,0 1 0,0-1 0,-1 0 0,0 1 0,1-1 0,-1 1 0,-1 0 0,1 0 0,0-1 0,-1 1 0,0 1 0,0-1 0,0 0 0,-1 1 0,1 0 0,-1-1 0,0 1 0,-6-3 0,4 3 0,1 1 0,-1-1 0,0 1 0,0 1 0,0-1 0,0 1 0,0 0 0,0 1 0,0-1 0,0 1 0,-1 0 0,1 1 0,0-1 0,0 1 0,-6 2 0,7-1 0,0 0 0,1 0 0,-1 0 0,1 0 0,0 1 0,0-1 0,0 1 0,0 0 0,0 0 0,0 1 0,1-1 0,0 1 0,0 0 0,0 0 0,0 0 0,0 0 0,1 1 0,0-1 0,0 0 0,0 1 0,0 0 0,1-1 0,0 1 0,0 0 0,0 0 0,0 6 0,0-1 0,0 0 0,0 1 0,1-1 0,1 0 0,0 0 0,0 1 0,1-1 0,0 0 0,1 0 0,0-1 0,8 17 0,-11-26 0,1 1 0,-1 0 0,1-1 0,-1 1 0,0-1 0,1 1 0,-1 0 0,0-1 0,1 1 0,-1 0 0,0 0 0,1-1 0,-1 1 0,0 0 0,0-1 0,0 1 0,0 0 0,0 0 0,0-1 0,0 1 0,0 0 0,0 0 0,0-1 0,-1 1 0,1 0 0,0 0 0,-1 0 0,-18 2 0,9-4 0,8 1 0,0 0 0,-1 1 0,1-1 0,0 0 0,-1 1 0,1-1 0,0 1 0,-1-1 0,1 1 0,0 0 0,0 0 0,0 0 0,0 0 0,0 1 0,-3 1 0,5-2 0,-1 0 0,1 0 0,-1 0 0,1 0 0,0 0 0,-1 0 0,1 0 0,0-1 0,0 1 0,-1 0 0,1 0 0,0 0 0,0 0 0,0 0 0,0 0 0,0 0 0,1 0 0,-1 0 0,0 0 0,0 0 0,1 0 0,-1 0 0,0 0 0,1 0 0,-1 0 0,1 0 0,-1-1 0,1 1 0,0 0 0,-1 0 0,1-1 0,0 1 0,-1 0 0,1-1 0,0 1 0,0-1 0,0 1 0,1 0 0,2 2 0,0 0 0,-1 0 0,2 0 0,-1 0 0,0-1 0,0 0 0,1 0 0,0 0 0,-1 0 0,1-1 0,0 0 0,8 1 0,-13-2 0,0 0 0,0 0 0,1 0 0,-1 0 0,0 0 0,0 0 0,0 0 0,0 0 0,1 0 0,-1 0 0,0 0 0,0 0 0,0 0 0,0 0 0,0 0 0,1 0 0,-1 0 0,0-1 0,0 1 0,0 0 0,0 0 0,0 0 0,0 0 0,0 0 0,1 0 0,-1-1 0,0 1 0,0 0 0,0 0 0,0 0 0,0 0 0,0-1 0,0 1 0,0 0 0,0 0 0,0 0 0,0 0 0,0-1 0,0 1 0,0 0 0,0 0 0,0 0 0,0 0 0,0-1 0,0 1 0,0 0 0,0 0 0,0 0 0,-1-1 0,-6-11 0,-13-10 0,11 16 0,20 19 0,20 20 0,-21-24-341,1 0 0,-1-1-1,14 8 1,3 0-6485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8:12.868"/>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8:19.928"/>
    </inkml:context>
    <inkml:brush xml:id="br0">
      <inkml:brushProperty name="width" value="0.1" units="cm"/>
      <inkml:brushProperty name="height" value="0.1" units="cm"/>
      <inkml:brushProperty name="color" value="#FFFFFF"/>
    </inkml:brush>
  </inkml:definitions>
  <inkml:trace contextRef="#ctx0" brushRef="#br0">161 177 24575,'0'-59'0,"-1"71"0,-1-1 0,0 1 0,0-1 0,-9 21 0,6-16 0,0 0 0,-3 20 0,8-32 0,-1 0 0,1 0 0,0 0 0,0 1 0,0-1 0,1 0 0,-1 0 0,1 0 0,0 0 0,0 0 0,1 0 0,-1 0 0,3 5 0,-3-7 0,0 0 0,0 0 0,1-1 0,-1 1 0,0 0 0,1-1 0,-1 1 0,1-1 0,-1 1 0,1-1 0,0 0 0,-1 0 0,1 0 0,0 0 0,0 0 0,0 0 0,0 0 0,0 0 0,0-1 0,0 1 0,0-1 0,0 0 0,0 1 0,0-1 0,1 0 0,-1 0 0,0-1 0,0 1 0,0 0 0,0-1 0,0 1 0,0-1 0,0 1 0,0-1 0,0 0 0,0 0 0,0 0 0,0 0 0,-1 0 0,4-3 0,1-1 0,1 0 0,-1 0 0,-1 0 0,1-1 0,-1 0 0,0 0 0,0 0 0,-1-1 0,0 1 0,4-9 0,-5 7 0,0 0 0,0 0 0,-1 0 0,0 0 0,-1 0 0,1-13 0,-2 18 0,1 1 0,-1-1 0,-1 1 0,1 0 0,0-1 0,0 1 0,-1-1 0,1 1 0,-1 0 0,0 0 0,0-1 0,0 1 0,0 0 0,0 0 0,0 0 0,-1 0 0,1 0 0,-1 0 0,1 0 0,-1 1 0,0-1 0,0 0 0,1 1 0,-1-1 0,0 1 0,-4-2 0,4 2 0,1 1 0,0-1 0,0 1 0,0 0 0,0 0 0,-1-1 0,1 1 0,0 0 0,0 0 0,-1 0 0,1 0 0,0 0 0,0 0 0,0 1 0,-1-1 0,1 0 0,0 1 0,0-1 0,0 0 0,0 1 0,0 0 0,0-1 0,-1 1 0,0 1 0,0 0 0,0 0 0,0 1 0,0-1 0,0 1 0,0-1 0,1 1 0,-1 0 0,1 0 0,-2 4 0,-1 4 0,1 0 0,0 0 0,1 0 0,-1 15 0,3-21 0,-1 0 0,1 0 0,0 0 0,1 0 0,-1 0 0,1 0 0,0 0 0,0-1 0,0 1 0,1 0 0,3 8 0,-4-12 0,-1-1 0,0 0 0,0 0 0,0 1 0,0-1 0,1 0 0,-1 0 0,0 1 0,0-1 0,0 0 0,1 0 0,-1 0 0,0 1 0,0-1 0,1 0 0,-1 0 0,0 0 0,1 0 0,-1 0 0,0 0 0,0 0 0,1 0 0,-1 0 0,0 0 0,1 1 0,-1-1 0,0-1 0,0 1 0,1 0 0,-1 0 0,0 0 0,1 0 0,-1 0 0,0 0 0,0 0 0,1 0 0,-1 0 0,0 0 0,1-1 0,-1 1 0,0 0 0,0 0 0,0 0 0,1-1 0,-1 1 0,0 0 0,0 0 0,0-1 0,1 1 0,-1-1 0,7-15 0,-5 10 0,-1 0 0,0 0 0,-1 0 0,0 0 0,0 0 0,0-1 0,-1 1 0,1 0 0,-2 0 0,-1-7 0,3 12 0,0-1 0,-1 0 0,1 1 0,-1-1 0,1 1 0,-1-1 0,0 1 0,1-1 0,-1 1 0,0 0 0,0-1 0,0 1 0,0 0 0,0 0 0,-1-1 0,1 1 0,0 0 0,0 0 0,-1 0 0,1 0 0,-1 1 0,1-1 0,-1 0 0,1 1 0,-1-1 0,1 1 0,-1-1 0,1 1 0,-1 0 0,0-1 0,1 1 0,-1 0 0,0 0 0,1 0 0,-1 1 0,1-1 0,-1 0 0,0 1 0,1-1 0,-1 0 0,1 1 0,-1 0 0,-2 1 0,1 0 0,0 0 0,1-1 0,-1 2 0,1-1 0,-1 0 0,1 0 0,0 1 0,0-1 0,0 1 0,0 0 0,0-1 0,1 1 0,-1 0 0,1 0 0,0 0 0,-1 4 0,-11 53 0,12-53 0,0-5 0,-5 66 0,6-64 0,0 1 0,0-1 0,0 0 0,1 1 0,-1-1 0,1 0 0,1 0 0,-1 0 0,0 0 0,1 0 0,0 0 0,0 0 0,4 5 0,-6-8 0,1 0 0,-1-1 0,1 1 0,0 0 0,-1-1 0,1 1 0,0 0 0,0-1 0,-1 1 0,1-1 0,0 0 0,0 1 0,0-1 0,0 0 0,-1 1 0,1-1 0,0 0 0,0 0 0,0 0 0,0 1 0,0-1 0,0 0 0,0-1 0,0 1 0,0 0 0,0 0 0,0 0 0,-1 0 0,1-1 0,0 1 0,0 0 0,0-1 0,0 1 0,0-1 0,-1 1 0,1-1 0,0 1 0,0-1 0,-1 0 0,1 1 0,1-2 0,1-2 0,0 0 0,0 0 0,0 0 0,-1 0 0,1 0 0,3-9 0,0-3 0,-1 0 0,-1 0 0,0 0 0,-2-1 0,1 0 0,-1-20 0,-2 28 0,0 0 0,0 0 0,-1 0 0,0 0 0,-1 0 0,0 0 0,0 0 0,-1 1 0,0-1 0,-1 1 0,0 0 0,0 0 0,-6-9 0,8 15 0,0 0 0,0 0 0,1 0 0,-2 0 0,1 0 0,0 0 0,0 0 0,-1 1 0,1-1 0,0 1 0,-1 0 0,0 0 0,1 0 0,-1 0 0,0 0 0,1 0 0,-1 1 0,0-1 0,0 1 0,0 0 0,1 0 0,-1 0 0,0 0 0,0 0 0,0 1 0,1-1 0,-1 1 0,0 0 0,0 0 0,-3 2 0,1-1 0,0 1 0,0 0 0,0 0 0,0 1 0,1-1 0,0 1 0,0 0 0,0 0 0,0 0 0,0 1 0,1 0 0,0-1 0,0 1 0,-3 7 0,0 3 0,0 0 0,2 0 0,-5 25 0,8-36 0,0 0 0,0 1 0,1-1 0,-1 0 0,1 0 0,0 0 0,0 0 0,1 0 0,-1 0 0,1 0 0,0 0 0,0 0 0,1 0 0,-1 0 0,1 0 0,0 0 0,-1-1 0,2 1 0,2 3 0,-3-5 0,0-1 0,1 1 0,-1-1 0,1 0 0,-1 0 0,1 0 0,0 0 0,-1 0 0,1 0 0,0-1 0,0 1 0,-1-1 0,1 0 0,0 0 0,0 0 0,0 0 0,0 0 0,-1 0 0,1-1 0,0 0 0,0 1 0,-1-1 0,1 0 0,0-1 0,-1 1 0,1 0 0,-1-1 0,5-3 0,2 0 0,-1-1 0,0 0 0,0-1 0,-1 0 0,1 0 0,10-16 0,-11 14 0,-1-1 0,-1 0 0,0 0 0,5-14 0,-8 19 0,0 1 0,-1-1 0,0 0 0,0-1 0,0 1 0,-1 0 0,1 0 0,-1 0 0,-1 0 0,1 0 0,-2-7 0,2 10 0,0 1 0,0 0 0,-1-1 0,1 1 0,-1-1 0,1 1 0,-1 0 0,0-1 0,1 1 0,-1 0 0,0-1 0,0 1 0,0 0 0,0 0 0,0 0 0,0 0 0,0 0 0,0 0 0,0 0 0,-1 0 0,1 1 0,0-1 0,-1 0 0,1 1 0,0-1 0,-1 1 0,1-1 0,-1 1 0,1 0 0,0-1 0,-1 1 0,1 0 0,-1 0 0,1 0 0,-1 0 0,1 0 0,-1 1 0,1-1 0,-1 0 0,1 1 0,-1-1 0,1 1 0,0-1 0,-3 2 0,-1 1 0,0 0 0,0 0 0,1 0 0,-1 0 0,1 1 0,-1-1 0,1 1 0,0 0 0,1 0 0,-1 1 0,-3 5 0,0 3 0,1 0 0,0 0 0,1 1 0,-6 25 0,9-33 0,1 0 0,0 0 0,0 0 0,1 0 0,0 0 0,0 0 0,0 0 0,1-1 0,-1 1 0,1 0 0,1 0 0,-1 0 0,1 0 0,4 8 0,-5-12 0,0 0 0,1 0 0,-1 0 0,1 0 0,-1 0 0,1 0 0,-1 0 0,1-1 0,0 1 0,0-1 0,0 1 0,0-1 0,0 0 0,0 1 0,0-1 0,0 0 0,1-1 0,-1 1 0,0 0 0,1-1 0,-1 1 0,0-1 0,1 0 0,-1 1 0,1-1 0,-1-1 0,1 1 0,-1 0 0,0 0 0,1-1 0,-1 1 0,0-1 0,1 0 0,-1 0 0,0 0 0,0 0 0,0 0 0,4-3 0,0 0 0,0 0 0,0-1 0,-1 1 0,0-1 0,1-1 0,-2 1 0,1-1 0,-1 0 0,0 0 0,0 0 0,6-13 0,-5 4 0,0-1 0,-1 0 0,-1 1 0,-1-1 0,0-1 0,-1 1 0,0 0 0,-3-21 0,1 30 0,1-1 0,-1 0 0,-1 0 0,1 1 0,-1-1 0,-1 1 0,1-1 0,-1 1 0,-1 0 0,1 0 0,-1 0 0,0 1 0,-1-1 0,0 1 0,0 0 0,0 0 0,0 1 0,-13-10 0,16 14 0,0-1 0,0 1 0,0 0 0,0 0 0,-1 0 0,1 0 0,0 0 0,0 0 0,-1 1 0,1-1 0,0 1 0,-1 0 0,1 0 0,-1-1 0,1 1 0,0 1 0,-1-1 0,1 0 0,-1 1 0,1-1 0,-4 2 0,3 0 0,0 0 0,0 0 0,0 0 0,1 1 0,-1-1 0,1 0 0,-1 1 0,1 0 0,0-1 0,0 1 0,0 0 0,1 0 0,-3 5 0,-1 6 0,-1 1 0,2 0 0,0 1 0,1-1 0,-2 24 0,4-26 0,0 0 0,1 0 0,0 0 0,1 0 0,0 0 0,1 0 0,6 20 0,-6-27 0,1 0 0,0-1 0,-1 1 0,2-1 0,-1 1 0,1-1 0,0 0 0,0-1 0,0 1 0,0-1 0,1 0 0,0 0 0,0 0 0,0 0 0,0-1 0,1 0 0,-1 0 0,7 2 0,-9-4 0,1 1 0,-1-1 0,1 0 0,0 1 0,0-2 0,0 1 0,-1 0 0,1-1 0,0 0 0,0 0 0,0 0 0,0 0 0,0-1 0,-1 1 0,8-3 0,-8 2 0,0-1 0,0 0 0,0 0 0,0 0 0,-1 0 0,1 0 0,-1 0 0,1-1 0,-1 1 0,0-1 0,0 0 0,0 0 0,0 0 0,0 0 0,-1 0 0,1 0 0,-1 0 0,1-5 0,1-2 0,0 0 0,-1 1 0,-1-1 0,0 0 0,0 0 0,-1 0 0,0 0 0,0 0 0,-1 0 0,-5-18 0,5 23 0,0 1 0,0 0 0,-1-1 0,1 1 0,-1 0 0,0 0 0,-1 0 0,1 0 0,-1 0 0,1 1 0,-1-1 0,0 1 0,-1-1 0,1 1 0,0 0 0,-1 1 0,0-1 0,0 0 0,1 1 0,-2 0 0,1 0 0,0 0 0,0 1 0,0-1 0,-8-1 0,9 3 0,1 0 0,-1-1 0,0 1 0,1 0 0,-1 1 0,1-1 0,-1 0 0,1 1 0,-1-1 0,1 1 0,0 0 0,-1 0 0,1 0 0,0 0 0,-1 0 0,1 0 0,-4 4 0,3-2 0,-1 0 0,1 0 0,0 1 0,1 0 0,-1 0 0,0 0 0,1 0 0,0 0 0,-2 5 0,-1 6 0,0 0 0,1 1 0,1-1 0,-2 29 0,4-30 0,0 0 0,1 0 0,0 0 0,1 0 0,1 0 0,7 26 0,-7-35 0,-1 0 0,1 0 0,1 0 0,-1 0 0,1-1 0,-1 0 0,1 1 0,1-1 0,-1 0 0,0 0 0,1-1 0,0 1 0,0-1 0,0 0 0,0 0 0,1 0 0,-1 0 0,1-1 0,0 1 0,0-1 0,7 2 0,-7-3 0,0 0 0,-1 0 0,1 0 0,0-1 0,0 0 0,-1 0 0,1 0 0,0 0 0,0-1 0,-1 0 0,1 0 0,0 0 0,-1 0 0,1-1 0,-1 0 0,1 0 0,-1 0 0,0 0 0,0-1 0,0 0 0,0 1 0,0-1 0,-1-1 0,1 1 0,-1-1 0,0 1 0,0-1 0,0 0 0,2-4 0,5-10 0,0 0 0,-1-1 0,-1 0 0,-1 0 0,6-26 0,46-148 0,-53 184 0,-4 18 0,0 25 0,-2-32 0,-2 49 0,1-34 0,0 1 0,1-1 0,1 1 0,4 24 0,-1-35 0,0-13 0,3-22 0,-6 21 0,5-22 0,1-4 0,0 1 0,19-47 0,-25 78 0,-1 4 0,-2 14 0,-5 21 0,-43 149 0,38-151 0,-2-1 0,-1 0 0,-22 35 0,14-39 0,10-21 0,13-10 0,0 0 0,0 1 0,-1-1 0,1 0 0,0 0 0,0 0 0,-1 0 0,1 0 0,0 0 0,0 0 0,0-1 0,-1 1 0,1 0 0,0 0 0,0 0 0,0 0 0,-1 0 0,1 0 0,0 0 0,0 0 0,0 0 0,-1-1 0,1 1 0,0 0 0,0 0 0,0 0 0,0 0 0,0-1 0,-1 1 0,1 0 0,0 0 0,0 0 0,0-1 0,0 1 0,0 0 0,0 0 0,0 0 0,0-1 0,0 1 0,0 0 0,0 0 0,0 0 0,0-1 0,0 1 0,0 0 0,0 0 0,0-1 0,0 1 0,0 0 0,0 0 0,0 0 0,0-1 0,2-11 0,1-1 0,0 1 0,0-1 0,1 1 0,1 0 0,0 1 0,9-17 0,9-22 0,34-121 0,-18 52 0,-25 86 0,-8 27 0,-4 12 0,-4 15 0,-6 17 0,-2-1 0,-1 0 0,-2 0 0,-2-1 0,-27 48 0,25-57 0,17-27 0,0 0 0,0 0 0,0-1 0,0 1 0,0 0 0,0 0 0,0 0 0,0-1 0,0 1 0,0 0 0,0 0 0,0 0 0,0 0 0,0-1 0,-1 1 0,1 0 0,0 0 0,0 0 0,0 0 0,0 0 0,0-1 0,0 1 0,-1 0 0,1 0 0,0 0 0,0 0 0,0 0 0,0 0 0,-1 0 0,1 0 0,0 0 0,0-1 0,0 1 0,0 0 0,-1 0 0,1 0 0,0 0 0,0 0 0,0 0 0,-1 0 0,1 0 0,0 0 0,0 0 0,0 1 0,-1-1 0,1 0 0,0 0 0,0 0 0,0 0 0,0 0 0,-1 0 0,1 0 0,0 0 0,0 0 0,0 1 0,0-1 0,0 0 0,-1 0 0,1 0 0,0 0 0,0 0 0,0 1 0,0-1 0,0 0 0,0 0 0,0 0 0,0 0 0,0 1 0,0-1 0,0-16 0,5-9 0,1 1 0,15-39 0,2-10 0,-16 47 0,0 1 0,1 0 0,2 0 0,19-37 0,-29 61 0,1 1 0,-1-1 0,0 1 0,0 0 0,0-1 0,1 1 0,-1-1 0,0 1 0,1 0 0,-1-1 0,0 1 0,1-1 0,-1 1 0,0 0 0,1 0 0,-1-1 0,1 1 0,-1 0 0,0 0 0,1-1 0,-1 1 0,1 0 0,-1 0 0,1 0 0,-1 0 0,2 0 0,3 10 0,-2 22 0,-5-8 0,-9 42 0,10-74-93,-1 9 228,-6 10-422,5-4-833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8:23.831"/>
    </inkml:context>
    <inkml:brush xml:id="br0">
      <inkml:brushProperty name="width" value="0.1" units="cm"/>
      <inkml:brushProperty name="height" value="0.1" units="cm"/>
      <inkml:brushProperty name="color" value="#FFFFFF"/>
    </inkml:brush>
  </inkml:definitions>
  <inkml:trace contextRef="#ctx0" brushRef="#br0">244 0 24575,'-6'0'0,"-1"1"0,1-1 0,0 1 0,0 0 0,0 0 0,0 1 0,0-1 0,1 1 0,-1 1 0,0-1 0,1 1 0,-1 0 0,1 0 0,0 1 0,0-1 0,1 1 0,-1 0 0,1 1 0,-6 5 0,5-2 0,-1 0 0,1 1 0,1 0 0,-1 0 0,1 0 0,1 0 0,0 1 0,0-1 0,1 1 0,0 0 0,0 11 0,-2 21 0,2 0 0,2 1 0,7 50 0,-7-91 0,0 1 0,0-1 0,0 0 0,1 1 0,0-1 0,-1 0 0,1 1 0,0-1 0,0 0 0,0 0 0,0 0 0,0 0 0,1 0 0,-1 0 0,1 0 0,-1 0 0,1-1 0,0 1 0,-1 0 0,1-1 0,0 1 0,0-1 0,3 2 0,-3-3 0,1 0 0,-1 0 0,0 0 0,0 0 0,0 0 0,1 0 0,-1-1 0,0 1 0,0-1 0,0 1 0,1-1 0,-1 0 0,0 0 0,0 0 0,0 0 0,-1 0 0,1 0 0,0-1 0,0 1 0,0 0 0,-1-1 0,1 0 0,-1 1 0,1-1 0,1-3 0,5-6 0,1-2 0,-2 1 0,0-1 0,0 0 0,-1-1 0,-1 0 0,0 1 0,4-22 0,-6 26 0,-1-1 0,-1-1 0,1 1 0,-2 0 0,1 0 0,-2 0 0,1-1 0,-1 1 0,-1 0 0,0 0 0,0 0 0,-1 0 0,-4-10 0,6 18 0,0 0 0,0-1 0,0 1 0,-1 0 0,1 0 0,0 0 0,-1 0 0,0 0 0,1 0 0,-1 1 0,0-1 0,0 0 0,0 1 0,0-1 0,-1 1 0,1 0 0,0 0 0,0 0 0,-4-1 0,5 2 0,-1 0 0,1 0 0,-1 1 0,1-1 0,-1 1 0,1-1 0,-1 1 0,1-1 0,-1 1 0,1 0 0,0 0 0,-1 0 0,1-1 0,0 1 0,0 1 0,-1-1 0,1 0 0,0 0 0,0 0 0,0 0 0,1 1 0,-1-1 0,0 0 0,0 1 0,1-1 0,-1 1 0,1-1 0,-1 1 0,1-1 0,0 1 0,-1 2 0,-5 25 0,0 1 0,2 0 0,1 0 0,2 0 0,1 0 0,5 44 0,-4-69 0,0 0 0,0-1 0,0 1 0,1 0 0,-1 0 0,1-1 0,0 1 0,1-1 0,-1 0 0,1 1 0,0-1 0,0 0 0,0-1 0,5 6 0,-6-8 0,-1 0 0,0 0 0,1 0 0,-1 0 0,1 0 0,-1 0 0,1-1 0,-1 1 0,1-1 0,-1 1 0,1-1 0,0 1 0,-1-1 0,1 0 0,0 0 0,-1 0 0,1 0 0,1 0 0,0-1 0,-1 0 0,0 0 0,0 0 0,1 0 0,-1 0 0,0 0 0,0 0 0,0-1 0,-1 1 0,1-1 0,0 0 0,0 1 0,-1-1 0,1 0 0,-1 0 0,2-2 0,3-6 0,-1 0 0,0-1 0,-1 1 0,0-1 0,-1 0 0,0 0 0,0 0 0,-1 0 0,1-17 0,-2 10 0,-1-1 0,0 1 0,-2 0 0,0 0 0,-5-22 0,5 33 0,0 0 0,-1 0 0,0 0 0,0 0 0,-1 0 0,1 1 0,-1-1 0,-1 1 0,-6-7 0,10 11 0,-1 0 0,1 1 0,-1 0 0,1-1 0,-1 1 0,0 0 0,1 0 0,-1 0 0,0 0 0,0 0 0,0 0 0,0 0 0,0 1 0,0-1 0,0 1 0,0-1 0,0 1 0,0 0 0,-1 0 0,1 0 0,0 0 0,0 0 0,0 0 0,0 1 0,0-1 0,0 1 0,0-1 0,0 1 0,0 0 0,0 0 0,0 0 0,0 0 0,1 0 0,-1 0 0,0 1 0,-2 2 0,-2 2 0,0 1 0,0 0 0,1 0 0,0 0 0,1 1 0,0-1 0,0 1 0,0 0 0,1 0 0,0 1 0,1-1 0,-3 17 0,3-15 0,1 1 0,0-1 0,0 1 0,1 0 0,0-1 0,1 1 0,0 0 0,1-1 0,0 1 0,5 12 0,-5-19 0,0 1 0,1-1 0,0 1 0,-1-1 0,2 0 0,-1 0 0,0 0 0,1 0 0,0-1 0,0 1 0,0-1 0,0 0 0,0 0 0,1-1 0,-1 1 0,10 2 0,-12-4 0,1 0 0,-1 0 0,1-1 0,-1 1 0,1-1 0,0 1 0,-1-1 0,1 0 0,-1 0 0,1-1 0,0 1 0,-1 0 0,1-1 0,-1 0 0,1 1 0,-1-1 0,1 0 0,-1 0 0,1 0 0,-1-1 0,0 1 0,0-1 0,0 1 0,0-1 0,0 0 0,0 0 0,0 1 0,0-1 0,-1-1 0,1 1 0,-1 0 0,1 0 0,1-4 0,2-6 0,0 0 0,-1-1 0,-1 0 0,0 0 0,0 0 0,-1 0 0,-1 0 0,0-14 0,-1 17 0,0 0 0,0-1 0,-1 1 0,-1 0 0,0 0 0,0 0 0,-1 0 0,0 0 0,-1 0 0,-8-16 0,8 22 0,1 0 0,0 0 0,-1 1 0,0 0 0,0-1 0,0 1 0,0 0 0,0 1 0,-1-1 0,1 1 0,-1 0 0,0 0 0,1 0 0,-1 1 0,0 0 0,0 0 0,0 0 0,0 0 0,0 1 0,0 0 0,0 0 0,0 0 0,-9 2 0,8-1 0,0 0 0,0 0 0,0 1 0,0-1 0,0 1 0,1 1 0,-1-1 0,1 1 0,-1 0 0,1 0 0,0 0 0,0 1 0,0 0 0,1 0 0,-1 0 0,1 1 0,0-1 0,1 1 0,-7 9 0,5 0 0,0 0 0,1 0 0,1 0 0,0 1 0,1-1 0,1 1 0,0 0 0,1-1 0,0 1 0,2 0 0,-1-1 0,2 1 0,0-1 0,1 0 0,8 23 0,-9-32 0,-1 0 0,1 0 0,0 0 0,1 0 0,-1-1 0,1 1 0,0-1 0,0 0 0,0 0 0,1 0 0,-1-1 0,1 1 0,0-1 0,0 0 0,0-1 0,1 1 0,-1-1 0,0 0 0,1 0 0,0-1 0,-1 0 0,9 1 0,-9-2 0,0 0 0,0 0 0,-1 0 0,1-1 0,0 0 0,0 0 0,0 0 0,0 0 0,-1-1 0,1 0 0,0 0 0,-1 0 0,0-1 0,1 1 0,-1-1 0,0 0 0,-1-1 0,1 1 0,0 0 0,-1-1 0,0 0 0,0 0 0,0 0 0,0 0 0,-1 0 0,3-7 0,1-2 0,-1 0 0,-1 0 0,0 0 0,-1-1 0,0 0 0,-1 1 0,-1-1 0,0 0 0,-1 0 0,-1 0 0,0 0 0,0 0 0,-2 1 0,0-1 0,-5-17 0,6 26 0,-1 1 0,1-1 0,-1 1 0,0 0 0,0-1 0,0 1 0,-1 1 0,1-1 0,-1 0 0,0 1 0,0 0 0,0 0 0,0 0 0,-1 0 0,1 1 0,-1-1 0,0 1 0,0 0 0,0 1 0,0-1 0,-8 0 0,9 1 0,0 1 0,0-1 0,-1 1 0,1 0 0,0 1 0,0-1 0,0 1 0,-1 0 0,1 0 0,0 0 0,0 0 0,0 1 0,1 0 0,-1 0 0,0 0 0,1 0 0,-1 0 0,1 1 0,-1-1 0,1 1 0,0 0 0,0 0 0,1 0 0,-1 1 0,1-1 0,-5 7 0,3-1 0,0 0 0,0 0 0,1 0 0,0 1 0,1-1 0,0 1 0,0-1 0,1 1 0,1 0 0,-1 0 0,1-1 0,1 1 0,2 14 0,0-12 0,0 1 0,0-1 0,2 0 0,-1 0 0,1 0 0,1-1 0,0 0 0,1 0 0,15 19 0,-15-22 0,1 1 0,0-1 0,0-1 0,1 0 0,0 0 0,0 0 0,0-1 0,1-1 0,0 0 0,0 0 0,13 4 0,-14-7 0,-1 0 0,1 0 0,-1-1 0,1 0 0,0 0 0,0-1 0,-1 0 0,1-1 0,0 0 0,-1 0 0,1-1 0,0 0 0,-1-1 0,0 0 0,12-5 0,-14 5 0,0-1 0,0 0 0,-1 0 0,1-1 0,-1 0 0,0 0 0,0 0 0,-1 0 0,1-1 0,-1 1 0,0-1 0,-1 0 0,0 0 0,1-1 0,-2 1 0,1-1 0,-1 0 0,2-8 0,-2 4 0,0-1 0,0 1 0,-1-1 0,0 1 0,-1-1 0,-1 1 0,0-1 0,0 1 0,-1-1 0,-5-13 0,7 23 0,-1 0 0,1 0 0,-1 0 0,0 0 0,0 0 0,0 0 0,0 0 0,0 0 0,-1 1 0,1-1 0,0 0 0,-1 1 0,1-1 0,-1 1 0,0-1 0,1 1 0,-4-2 0,4 3 0,-1 0 0,1 0 0,0 0 0,-1-1 0,1 1 0,0 1 0,-1-1 0,1 0 0,0 0 0,0 0 0,-1 1 0,1-1 0,0 1 0,0-1 0,-1 1 0,1-1 0,0 1 0,0 0 0,0 0 0,0-1 0,0 1 0,0 0 0,0 0 0,0 0 0,0 0 0,0 0 0,1 0 0,-1 0 0,-1 2 0,-3 5 0,0 0 0,1 1 0,0-1 0,0 1 0,1 0 0,0 0 0,1 0 0,0 0 0,0 0 0,1 1 0,0-1 0,0 0 0,1 1 0,1-1 0,2 19 0,-3-27 0,0-1 0,0 1 0,0 0 0,1 0 0,-1 0 0,0 0 0,0 0 0,0-1 0,1 1 0,-1 0 0,0 0 0,1 0 0,-1-1 0,1 1 0,-1 0 0,1-1 0,-1 1 0,1 0 0,0-1 0,-1 1 0,1 0 0,0-1 0,0 1 0,-1-1 0,1 0 0,0 1 0,0-1 0,-1 0 0,1 1 0,0-1 0,0 0 0,0 0 0,0 0 0,0 1 0,-1-1 0,1 0 0,0 0 0,0 0 0,0-1 0,0 1 0,0 0 0,-1 0 0,1 0 0,0-1 0,0 1 0,0 0 0,0-1 0,-1 1 0,1 0 0,0-1 0,0 1 0,-1-1 0,1 0 0,-1 1 0,2-2 0,5-4 0,-1 0 0,0 0 0,-1 0 0,9-12 0,3-7 0,0-2 0,-2 0 0,20-48 0,-30 60 0,1 0 0,-2 0 0,0 0 0,-1-1 0,-1 1 0,0-1 0,-1 0 0,-2-30 0,1 46 0,0 0 0,0 0 0,0 0 0,0 0 0,0 0 0,0 0 0,0 0 0,0 0 0,0 0 0,-1 0 0,1 0 0,0 0 0,0 0 0,0 0 0,0 0 0,0 0 0,0 0 0,0 0 0,0 0 0,0 0 0,0 0 0,0 0 0,0 0 0,-1 0 0,1 0 0,0 0 0,0 0 0,0 0 0,0 0 0,0 0 0,0 0 0,0 0 0,0 0 0,0 0 0,0 0 0,0 0 0,0 0 0,0 0 0,0 0 0,0 0 0,-1 0 0,1-1 0,0 1 0,0 0 0,0 0 0,0 0 0,0 0 0,0 0 0,0 0 0,0 0 0,0 0 0,0 0 0,0 0 0,0 0 0,0 0 0,0 0 0,0-1 0,0 1 0,0 0 0,0 0 0,-5 11 0,-5 20 0,9-29 0,-35 150 0,28-131 0,7-36 0,1 10 0,0 0 0,1 0 0,0 0 0,0 0 0,0 0 0,0 1 0,5-10 0,-6 14 0,0 0 0,0 0 0,0 0 0,1 0 0,-1 0 0,0 0 0,0 0 0,0 0 0,0 0 0,1 0 0,-1 0 0,0 0 0,0 0 0,0 0 0,1 0 0,-1 0 0,0 0 0,0 0 0,0 0 0,1 1 0,-1-1 0,0 0 0,0 0 0,0 0 0,0 0 0,0 0 0,1 0 0,-1 1 0,0-1 0,0 0 0,0 0 0,0 0 0,0 0 0,0 1 0,0-1 0,0 0 0,1 0 0,-1 0 0,0 0 0,0 1 0,0-1 0,0 0 0,0 0 0,0 0 0,0 1 0,0-1 0,0 0 0,0 0 0,0 1 0,2 13 0,-1 2-151,-1-1-1,0 0 0,-1 1 0,-1-1 1,-1 0-1,0 1 0,-1-2 1,-8 24-1,-3-13-6674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9:38.488"/>
    </inkml:context>
    <inkml:brush xml:id="br0">
      <inkml:brushProperty name="width" value="0.05" units="cm"/>
      <inkml:brushProperty name="height" value="0.05" units="cm"/>
      <inkml:brushProperty name="color" value="#F6630D"/>
    </inkml:brush>
  </inkml:definitions>
  <inkml:trace contextRef="#ctx0" brushRef="#br0">154 1 24575,'-4'0'0,"0"0"0,0 0 0,0 1 0,1 0 0,-1 0 0,0 0 0,0 0 0,0 1 0,1-1 0,-1 1 0,1 0 0,-1 0 0,1 0 0,0 1 0,0-1 0,0 1 0,0 0 0,0-1 0,1 2 0,-5 4 0,-1 6 0,0 0 0,0 0 0,-9 30 0,6-16 0,6-17 0,1 1 0,0 1 0,0-1 0,2 0 0,-1 1 0,2-1 0,-1 1 0,2 0 0,1 19 0,0-25 0,0 0 0,0 0 0,1 0 0,0 0 0,0 0 0,1 0 0,0-1 0,0 1 0,0-1 0,1 0 0,0 0 0,1 0 0,-1-1 0,1 1 0,0-1 0,0 0 0,1 0 0,5 4 0,-3-4 0,0 0 0,1 0 0,-1-1 0,1 1 0,0-2 0,0 0 0,0 0 0,0 0 0,1-1 0,16 1 0,-22-3 0,0 0 0,1 0 0,-1 0 0,0-1 0,1 1 0,-1-1 0,0 0 0,0 0 0,0-1 0,0 1 0,0-1 0,0 0 0,0 0 0,0-1 0,-1 1 0,1-1 0,-1 1 0,0-1 0,0 0 0,0 0 0,0-1 0,0 1 0,-1-1 0,1 1 0,2-7 0,3-9 0,-2 0 0,0 0 0,-1 0 0,-1-1 0,-1 0 0,-1 0 0,-1 0 0,0 0 0,-1 0 0,-5-30 0,4 42 14,-1 0-1,1 0 0,-1 1 0,-1-1 1,0 0-1,0 1 0,0 0 1,-8-13-1,8 16-119,-1-1 0,1 2 0,-1-1 0,1 0 0,-1 0 0,0 1-1,-1 0 1,1 0 0,0 0 0,-1 1 0,0-1 0,1 1 0,-11-3 0,-17-3-6720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2:45.471"/>
    </inkml:context>
    <inkml:brush xml:id="br0">
      <inkml:brushProperty name="width" value="0.1" units="cm"/>
      <inkml:brushProperty name="height" value="0.1" units="cm"/>
      <inkml:brushProperty name="color" value="#FFFFFF"/>
    </inkml:brush>
  </inkml:definitions>
  <inkml:trace contextRef="#ctx0" brushRef="#br0">174 291 24575,'1'0'0,"-1"-1"0,0 1 0,0 0 0,0 0 0,0 0 0,0-1 0,0 1 0,0 0 0,0 0 0,0 0 0,0-1 0,0 1 0,0 0 0,0 0 0,0-1 0,0 1 0,0 0 0,0 0 0,0-1 0,0 1 0,0 0 0,0 0 0,0 0 0,0-1 0,0 1 0,0 0 0,-1 0 0,1 0 0,0-1 0,0 1 0,0 0 0,0 0 0,0 0 0,-1 0 0,1 0 0,0-1 0,0 1 0,0 0 0,-1 0 0,1 0 0,0 0 0,0 0 0,0 0 0,-1 0 0,1 0 0,0 0 0,0 0 0,-1 0 0,1 0 0,0 0 0,0 0 0,0 0 0,-1 0 0,1 0 0,0 0 0,0 0 0,-1 0 0,1 0 0,0 0 0,0 0 0,-10 14 0,7-3 0,1-1 0,0 1 0,0-1 0,1 1 0,0 0 0,1 0 0,1-1 0,0 1 0,0 0 0,1-1 0,3 12 0,-5-21 0,0-1 0,0 0 0,0 0 0,0 0 0,0 1 0,0-1 0,0 0 0,0 0 0,0 0 0,0 0 0,0 1 0,0-1 0,0 0 0,0 0 0,0 0 0,0 0 0,0 1 0,0-1 0,0 0 0,0 0 0,0 0 0,0 0 0,1 0 0,-1 1 0,0-1 0,0 0 0,0 0 0,0 0 0,0 0 0,0 0 0,1 0 0,-1 0 0,0 0 0,0 1 0,0-1 0,0 0 0,1 0 0,-1 0 0,0 0 0,0 0 0,0 0 0,0 0 0,1 0 0,-1 0 0,0 0 0,0 0 0,0 0 0,0 0 0,1 0 0,-1 0 0,0 0 0,0 0 0,0-1 0,1 1 0,3-13 0,-3-21 0,-2 32 0,1 0 0,-1 1 0,0-1 0,0 0 0,0 0 0,0 0 0,0 0 0,0 1 0,0-1 0,0 0 0,-1 1 0,1-1 0,-1 1 0,1 0 0,-1-1 0,1 1 0,-1 0 0,0 0 0,0 0 0,-3-1 0,4 2 0,-1-1 0,1 1 0,-1 0 0,1 0 0,0 0 0,-1 0 0,1 0 0,-1 0 0,1 0 0,-1 0 0,1 1 0,0-1 0,-1 1 0,1-1 0,0 1 0,-1-1 0,1 1 0,0 0 0,0 0 0,0-1 0,-1 1 0,1 0 0,0 0 0,0 0 0,0 0 0,1 0 0,-1 1 0,0-1 0,0 0 0,-1 3 0,-4 9 0,1 0 0,1 1 0,0-1 0,0 1 0,1 0 0,1 0 0,0 0 0,2 1 0,-1-1 0,1 0 0,3 19 0,-2-29 0,0-1 0,0 1 0,0 0 0,0-1 0,0 0 0,1 1 0,0-1 0,-1 0 0,1 0 0,0 1 0,1-1 0,-1-1 0,0 1 0,1 0 0,0-1 0,-1 1 0,1-1 0,6 4 0,-8-6 0,1 1 0,0 0 0,-1 0 0,1-1 0,0 1 0,0-1 0,0 1 0,0-1 0,0 0 0,0 0 0,-1 0 0,1 0 0,0 0 0,0 0 0,0-1 0,0 1 0,0-1 0,-1 1 0,1-1 0,0 1 0,0-1 0,-1 0 0,1 0 0,0 0 0,-1 0 0,1 0 0,-1 0 0,1-1 0,-1 1 0,0 0 0,1-1 0,-1 1 0,0-1 0,0 0 0,0 1 0,1-3 0,0-1 0,0 0 0,0 1 0,0-1 0,-1 0 0,1 0 0,-1-1 0,-1 1 0,1 0 0,-1 0 0,1 0 0,-2 0 0,1-1 0,0 1 0,-1 0 0,0 0 0,0 0 0,-1 0 0,0 0 0,1 0 0,-5-7 0,4 9 0,0-1 0,0 0 0,0 0 0,0 1 0,-1 0 0,1-1 0,-1 1 0,0 0 0,0 0 0,-1 0 0,1 1 0,0-1 0,-1 1 0,0 0 0,1 0 0,-1 0 0,0 0 0,0 1 0,0-1 0,0 1 0,0 0 0,0 0 0,-1 1 0,1-1 0,-7 1 0,8 1 0,0-1 0,0 1 0,0 0 0,0 0 0,0 1 0,0-1 0,1 0 0,-1 1 0,0 0 0,1-1 0,-1 1 0,1 0 0,0 0 0,0 1 0,-1-1 0,1 0 0,1 1 0,-1-1 0,0 1 0,1 0 0,-1 0 0,1-1 0,0 1 0,0 0 0,0 0 0,0 0 0,0 0 0,0 5 0,-1 4 0,0 1 0,1-1 0,0 1 0,1-1 0,2 21 0,-1-27 0,0-1 0,-1 1 0,2-1 0,-1 0 0,1 0 0,0 0 0,0 1 0,0-2 0,0 1 0,1 0 0,0 0 0,0-1 0,0 0 0,1 1 0,0-1 0,-1 0 0,1-1 0,1 1 0,-1-1 0,0 0 0,1 0 0,0 0 0,-1 0 0,1-1 0,0 0 0,1 0 0,-1 0 0,0-1 0,0 0 0,1 0 0,-1 0 0,0-1 0,10 1 0,-12-2 0,-1 0 0,1 1 0,-1-1 0,1 0 0,-1 0 0,1 0 0,-1-1 0,0 1 0,0-1 0,0 1 0,1-1 0,-2 0 0,1 0 0,0 1 0,0-1 0,0 0 0,-1-1 0,0 1 0,1 0 0,-1 0 0,0-1 0,0 1 0,0-1 0,0 1 0,1-6 0,0-3 0,1 0 0,-2 0 0,0 0 0,0-21 0,-2 23 0,0-1 0,-1 1 0,0 0 0,0-1 0,-1 1 0,0 0 0,0 1 0,-1-1 0,-9-14 0,11 19 0,0 1 0,-1-1 0,1 1 0,-1 0 0,1 0 0,-1 0 0,0 0 0,0 1 0,0-1 0,0 1 0,-1-1 0,1 1 0,-1 0 0,1 0 0,-1 1 0,0-1 0,1 1 0,-1 0 0,0 0 0,0 0 0,0 0 0,0 1 0,0 0 0,0 0 0,-6 0 0,7 1 0,0 0 0,0 0 0,-1 1 0,1-1 0,0 1 0,1 0 0,-1-1 0,0 1 0,0 1 0,1-1 0,-1 0 0,1 1 0,0-1 0,0 1 0,0 0 0,0-1 0,0 1 0,0 0 0,1 0 0,-1 0 0,1 1 0,0-1 0,0 0 0,-1 6 0,0 1 0,0 0 0,0 1 0,1-1 0,1 0 0,0 1 0,2 19 0,-1-26 0,0 1 0,0-1 0,0 1 0,1-1 0,0 0 0,0 1 0,0-1 0,0 0 0,1 0 0,-1-1 0,1 1 0,0 0 0,0-1 0,1 0 0,-1 0 0,1 0 0,6 5 0,-8-7 0,1 0 0,-1 1 0,1-1 0,0 0 0,-1-1 0,1 1 0,0 0 0,0-1 0,-1 1 0,1-1 0,0 0 0,0 0 0,-1 0 0,1 0 0,0-1 0,0 1 0,0-1 0,-1 0 0,1 1 0,0-1 0,-1 0 0,1-1 0,-1 1 0,1 0 0,-1-1 0,0 1 0,0-1 0,1 0 0,-1 0 0,2-3 0,2-2 0,0-1 0,-1 1 0,0-1 0,0-1 0,-1 1 0,0-1 0,-1 1 0,0-1 0,0 0 0,-1 0 0,0-1 0,1-10 0,-2 11 0,0-1 0,0 0 0,-1 0 0,0 1 0,-1-1 0,0 0 0,-1 0 0,0 1 0,0-1 0,-1 1 0,-7-15 0,9 21 0,0 1 0,-1 0 0,1-1 0,-1 1 0,0 0 0,1 0 0,-1 0 0,0 0 0,0 0 0,0 0 0,-1 0 0,1 1 0,0-1 0,-1 1 0,1-1 0,-1 1 0,1 0 0,-1 0 0,0 0 0,-3 0 0,3 1 0,1 0 0,0 0 0,0 1 0,0-1 0,0 1 0,0-1 0,0 1 0,0 0 0,0 0 0,1 0 0,-1 0 0,0 0 0,0 0 0,1 0 0,-1 0 0,0 1 0,1-1 0,-1 1 0,1-1 0,0 1 0,0 0 0,-1 0 0,1-1 0,0 1 0,1 0 0,-1 0 0,-1 4 0,-1 0 0,1 1 0,-1 0 0,2 0 0,-1 0 0,1 0 0,0 0 0,0 1 0,1-1 0,0 0 0,0 0 0,1 0 0,0 1 0,0-1 0,1 0 0,0 0 0,0 0 0,0-1 0,1 1 0,0 0 0,6 9 0,-8-15 0,0 1 0,0-1 0,0 0 0,0 0 0,0 0 0,1 0 0,-1 0 0,0 0 0,0 0 0,1 0 0,-1 0 0,0 0 0,1-1 0,-1 1 0,1-1 0,-1 1 0,1-1 0,-1 1 0,1-1 0,0 0 0,-1 0 0,1 0 0,-1 0 0,1 0 0,-1 0 0,1 0 0,0-1 0,-1 1 0,1 0 0,-1-1 0,1 1 0,-1-1 0,1 0 0,-1 1 0,0-1 0,1 0 0,-1 0 0,0 0 0,0 0 0,1 0 0,-1 0 0,1-2 0,3-3 0,0 1 0,0-1 0,0-1 0,-1 1 0,0-1 0,0 1 0,3-11 0,-3 4 0,-1 0 0,3-25 0,-6 26 0,-3 42 0,2-15 0,-3 69 0,5-75 0,-1 0 0,1 0 0,1 0 0,-1-1 0,2 1 0,-1 0 0,5 9 0,-6-16 0,-1-1 0,1 1 0,-1-1 0,1 1 0,0-1 0,0 0 0,0 1 0,0-1 0,0 0 0,0 1 0,0-1 0,0 0 0,1 0 0,-1 0 0,0 0 0,3 1 0,-3-2 0,0 0 0,-1 0 0,1 0 0,0 0 0,-1 0 0,1 0 0,0 0 0,-1-1 0,1 1 0,0 0 0,-1 0 0,1-1 0,-1 1 0,1 0 0,0-1 0,-1 1 0,1-1 0,-1 1 0,1-1 0,-1 1 0,1-1 0,-1 1 0,0-1 0,1 1 0,-1-1 0,1-1 0,2-5 0,0 0 0,0 0 0,-1 0 0,0 0 0,2-16 0,-1 4 0,-1-1 0,-1 1 0,0-1 0,-4-24 0,3 40 0,-1 0 0,1-1 0,-1 1 0,0 0 0,0-1 0,0 1 0,-1 0 0,0 0 0,1 0 0,-1 0 0,-1 0 0,1 1 0,-1-1 0,1 0 0,-1 1 0,0 0 0,0 0 0,-1 0 0,1 0 0,0 0 0,-1 1 0,0 0 0,0-1 0,1 1 0,-7-2 0,4 3 0,0-1 0,0 1 0,0 0 0,0 0 0,-1 0 0,1 1 0,0 0 0,0 0 0,-1 1 0,1 0 0,0 0 0,0 0 0,0 1 0,0 0 0,0 0 0,0 1 0,0-1 0,1 1 0,-10 6 0,8-3 0,1 0 0,-1 0 0,1 0 0,0 1 0,1 0 0,0 0 0,0 1 0,0-1 0,1 1 0,0 0 0,0 0 0,1 0 0,-4 14 0,5-13 0,1 0 0,0 0 0,0 0 0,1 0 0,0 0 0,0 0 0,1 0 0,0 0 0,1 0 0,0 0 0,0 0 0,1-1 0,0 1 0,0-1 0,1 0 0,10 16 0,-11-20 0,0 1 0,0-1 0,1 0 0,-1 0 0,1 0 0,0 0 0,0-1 0,1 0 0,-1 1 0,1-2 0,-1 1 0,1 0 0,0-1 0,0 0 0,0 0 0,0-1 0,1 1 0,-1-1 0,0 0 0,1 0 0,-1-1 0,1 0 0,-1 0 0,0 0 0,1-1 0,-1 1 0,1-1 0,-1-1 0,6-1 0,-4 0 0,-1 0 0,0 0 0,0 0 0,-1-1 0,1 0 0,-1-1 0,0 1 0,0-1 0,0 0 0,0 0 0,-1 0 0,0-1 0,0 1 0,0-1 0,-1 0 0,0 0 0,0 0 0,-1-1 0,0 1 0,0-1 0,0 0 0,-1 1 0,0-1 0,0 0 0,0 0 0,-1 1 0,-1-15 0,0 19 0,1-1 0,-1 0 0,0 1 0,1-1 0,-1 0 0,0 1 0,-1-1 0,1 1 0,0 0 0,-1-1 0,1 1 0,-1 0 0,0 0 0,0 0 0,0 0 0,0 0 0,0 0 0,-5-2 0,3 1 0,-1 1 0,0-1 0,0 2 0,0-1 0,0 0 0,0 1 0,-1 0 0,1 0 0,-8 0 0,6 1 0,0 0 0,0 0 0,0 0 0,0 1 0,0 0 0,0 0 0,0 1 0,1 0 0,-1 0 0,1 1 0,-1 0 0,1 0 0,0 0 0,0 1 0,-6 4 0,10-6 0,1-1 0,-1 1 0,1-1 0,0 1 0,0 0 0,0-1 0,0 1 0,0 0 0,0 0 0,0 0 0,0 0 0,1 0 0,-1-1 0,1 1 0,-1 0 0,1 1 0,0-1 0,0 0 0,0 0 0,0 0 0,0 0 0,0 0 0,1 0 0,0 2 0,0-1 0,0 0 0,1 0 0,0 0 0,-1-1 0,1 1 0,0 0 0,0-1 0,1 1 0,-1-1 0,0 0 0,1 0 0,-1 0 0,1 0 0,3 2 0,-3-2 0,-1 0 0,1 0 0,0-1 0,0 1 0,0-1 0,0 0 0,1 0 0,-1 0 0,0 0 0,0-1 0,1 1 0,-1-1 0,0 0 0,1 0 0,-1 0 0,1 0 0,-1 0 0,0-1 0,0 1 0,1-1 0,-1 0 0,0 0 0,0-1 0,0 1 0,0 0 0,0-1 0,0 0 0,0 0 0,-1 0 0,1 0 0,3-4 0,-1-3 0,0 0 0,-1-1 0,0 0 0,0 0 0,-1 0 0,-1 0 0,1-1 0,-2 1 0,0-1 0,0 1 0,-1-12 0,0 11 0,0 1 0,1-1 0,0 1 0,1 0 0,0-1 0,0 1 0,1 0 0,1 0 0,-1 0 0,2 1 0,9-17 0,-14 25 0,1 0 0,0 0 0,-1 0 0,1 0 0,0 0 0,0 0 0,-1 0 0,1 0 0,0 0 0,0 0 0,0 1 0,0-1 0,0 0 0,1 1 0,-1-1 0,0 1 0,0-1 0,0 1 0,0-1 0,1 1 0,-1 0 0,0 0 0,0 0 0,1 0 0,1 0 0,-2 0 0,1 1 0,-1 0 0,0 0 0,0 0 0,1 0 0,-1 0 0,0 0 0,0 0 0,0 0 0,0 1 0,0-1 0,0 0 0,-1 0 0,1 1 0,0-1 0,-1 1 0,1 1 0,3 8 0,-1 1 0,0 0 0,-1 0 0,1 13 0,2 106 0,4-176 0,-8 38 0,0-1 0,0 1 0,1-1 0,0 1 0,0-1 0,0 1 0,1 0 0,0 0 0,1 0 0,6-10 0,-9 17 0,-1-1 0,0 1 0,0-1 0,1 1 0,-1-1 0,1 1 0,-1 0 0,0-1 0,1 1 0,-1 0 0,1-1 0,-1 1 0,1 0 0,-1-1 0,1 1 0,-1 0 0,1 0 0,-1 0 0,1 0 0,-1-1 0,1 1 0,-1 0 0,1 0 0,-1 0 0,1 0 0,-1 0 0,1 0 0,-1 0 0,1 1 0,0-1 0,9 15 0,-3 25 0,-7-38 0,2 20 0,-1-4 0,-2-31 0,1-2 0,0-37 0,0 50 0,0-1 0,0 1 0,1 0 0,-1-1 0,1 1 0,0 0 0,-1-1 0,1 1 0,0 0 0,0 0 0,0 0 0,1 0 0,-1 0 0,0 0 0,1 0 0,-1 0 0,4-2 0,-4 4 0,-1 0 0,1 0 0,-1-1 0,1 1 0,0 0 0,-1 0 0,1 0 0,0 0 0,-1 0 0,1 0 0,-1 1 0,1-1 0,0 0 0,-1 0 0,1 0 0,-1 0 0,1 1 0,-1-1 0,1 0 0,-1 1 0,1-1 0,-1 0 0,1 1 0,-1-1 0,1 0 0,-1 1 0,0-1 0,1 1 0,-1-1 0,1 1 0,-1-1 0,0 1 0,0-1 0,1 1 0,-1 0 0,0-1 0,0 1 0,0-1 0,0 1 0,1 0 0,-1-1 0,0 2 0,7 28 0,-7-28 0,2 9 0,2 13 0,-3-23 0,0-13 0,-1-6 0,0-4 0,-7 41 0,3-3 0,-3 9 0,11-47 0,3 0 0,-5 20 0,-4 14 0,-7 24 0,3-8 0,-1-1 0,-12 29 0,11-34 0,1 2 0,1-1 0,1 1 0,1 0 0,-1 47 0,5-189 0,-1 56 0,2 1 0,12-78 0,-8 115 0,2 0 0,11-26 0,-12 37 0,-1-1 0,0 1 0,-1-1 0,0 0 0,-1 0 0,-1-1 0,0 1 0,-1-1 0,-1-22 0,0 35 0,0 0 0,-1 0 0,1-1 0,-1 1 0,1 0 0,-1 0 0,0 0 0,0 0 0,0 0 0,0 0 0,0 0 0,0 1 0,-1-1 0,-2-3 0,3 5 0,0-1 0,0 0 0,0 1 0,0-1 0,0 1 0,0-1 0,-1 1 0,1-1 0,0 1 0,0 0 0,-1 0 0,1-1 0,0 1 0,-1 0 0,1 0 0,0 0 0,0 1 0,-2-1 0,-4 2 0,0 1 0,0 0 0,0 0 0,1 0 0,0 0 0,-10 8 0,13-9 0,2-1 0,1-1 0,-1 1 0,0-1 0,1 1 0,-1-1 0,1 1 0,-1-1 0,0 0 0,1 1 0,-1-1 0,0 0 0,1 0 0,-1 0 0,0 1 0,0-1 0,1 0 0,-1 0 0,0 0 0,0 0 0,1 0 0,-1 0 0,0 0 0,1-1 0,-1 1 0,0 0 0,0 0 0,1 0 0,-1-1 0,0 1 0,1 0 0,-1-1 0,1 1 0,-1-1 0,0 1 0,0-1 0,-11-27 0,0 0 0,11 27 0,0 0 0,0 0 0,0 0 0,-1 0 0,1 0 0,0 1 0,0-1 0,-1 0 0,1 1 0,0-1 0,-1 1 0,1-1 0,-1 1 0,1 0 0,-1 0 0,1-1 0,0 1 0,-1 0 0,1 0 0,-1 0 0,1 1 0,-1-1 0,-1 1 0,0 0 0,-1 0 0,1 0 0,-1 1 0,1-1 0,-1 1 0,1 0 0,0 0 0,0 1 0,-4 2 0,5-3 0,-1 0 0,0 1 0,1-1 0,-1 1 0,1-1 0,0 1 0,0 0 0,0 0 0,0 0 0,0 0 0,1 0 0,0 0 0,-1 1 0,1-1 0,0 0 0,0 1 0,1-1 0,-1 1 0,1-1 0,0 7 0,0-10 0,0 0 0,0-1 0,0 1 0,0 0 0,0-1 0,0 1 0,0 0 0,1-1 0,-1 1 0,0 0 0,0 0 0,0-1 0,0 1 0,1 0 0,-1 0 0,0 0 0,0-1 0,1 1 0,-1 0 0,0 0 0,0 0 0,1-1 0,-1 1 0,0 0 0,0 0 0,1 0 0,-1 0 0,0 0 0,1 0 0,-1 0 0,0 0 0,1 0 0,-1 0 0,0 0 0,0 0 0,1 0 0,-1 0 0,0 0 0,1 0 0,-1 0 0,0 0 0,1 0 0,-1 0 0,0 1 0,0-1 0,1 0 0,-1 0 0,0 0 0,0 0 0,1 1 0,-1-1 0,0 0 0,0 0 0,0 0 0,1 1 0,-1-1 0,0 0 0,0 1 0,0-1 0,0 0 0,0 0 0,1 1 0,-1-1 0,0 0 0,0 1 0,0-1 0,0 0 0,0 0 0,0 1 0,1-3 0,0 0 0,0 0 0,0 0 0,0 0 0,-1-1 0,1 1 0,0 0 0,-1 0 0,0-5 0,-1 1 0,-1-1 0,0 1 0,0-1 0,-1 1 0,0-1 0,0 1 0,-1 0 0,1 1 0,-1-1 0,0 0 0,-1 1 0,0 0 0,0 0 0,0 1 0,0-1 0,0 1 0,-1 0 0,0 0 0,0 1 0,0 0 0,-8-3 0,12 5 0,0 1 0,0 0 0,1-1 0,-1 1 0,0 0 0,0 0 0,0 0 0,0 0 0,0 0 0,1 1 0,-1-1 0,0 1 0,0-1 0,0 1 0,1-1 0,-1 1 0,0 0 0,1 0 0,-1 0 0,1 0 0,-1 0 0,1 0 0,-1 1 0,1-1 0,0 0 0,0 1 0,-1-1 0,1 1 0,0-1 0,0 1 0,0-1 0,1 1 0,-1 0 0,0 0 0,1-1 0,-1 1 0,1 0 0,-1 2 0,-1 5 0,0 0 0,0 0 0,1 0 0,0 1 0,1-1 0,1 12 0,-1-16 0,1 0 0,1 0 0,-1 0 0,1 0 0,0 0 0,0-1 0,0 1 0,1-1 0,0 1 0,0-1 0,0 0 0,4 4 0,-6-6 0,0-1 0,0 0 0,0 1 0,0-1 0,1 0 0,-1 0 0,0 0 0,1 0 0,-1 0 0,1-1 0,-1 1 0,1 0 0,-1-1 0,1 1 0,-1-1 0,1 1 0,0-1 0,-1 0 0,1 0 0,0 0 0,-1 1 0,1-2 0,0 1 0,-1 0 0,1 0 0,0 0 0,-1-1 0,1 1 0,-1-1 0,1 0 0,0 1 0,-1-1 0,1 0 0,-1 0 0,0 0 0,1 0 0,-1 0 0,0 0 0,0 0 0,2-2 0,0 0 0,0 0 0,0 0 0,0-1 0,0 1 0,-1-1 0,0 0 0,1 0 0,-1 0 0,-1 0 0,1 0 0,-1 0 0,1-1 0,-1 1 0,0 0 0,-1-1 0,1 1 0,-1-1 0,0 1 0,0-1 0,0 1 0,0-1 0,-1 1 0,0-1 0,0 1 0,0 0 0,-1 0 0,1-1 0,-1 1 0,0 0 0,0 0 0,-3-3 0,0-4-1365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9:43.196"/>
    </inkml:context>
    <inkml:brush xml:id="br0">
      <inkml:brushProperty name="width" value="0.05" units="cm"/>
      <inkml:brushProperty name="height" value="0.05" units="cm"/>
      <inkml:brushProperty name="color" value="#F6630D"/>
    </inkml:brush>
  </inkml:definitions>
  <inkml:trace contextRef="#ctx0" brushRef="#br0">0 72 24575,'1'-2'0,"0"0"0,0 0 0,0 0 0,1 0 0,-1 1 0,0-1 0,1 1 0,-1-1 0,1 1 0,-1-1 0,3-1 0,1-1 0,1-1 0,-1 0 0,1 1 0,1 0 0,-1 0 0,0 0 0,1 1 0,0 0 0,0 0 0,0 1 0,0-1 0,0 2 0,1-1 0,9 0 0,-14 2 0,1-1 0,-1 1 0,0 0 0,0 1 0,0-1 0,1 0 0,-1 1 0,0 0 0,0 0 0,0 0 0,0 0 0,0 0 0,0 0 0,0 1 0,-1 0 0,1-1 0,0 1 0,-1 0 0,1 0 0,-1 1 0,0-1 0,0 0 0,0 1 0,0-1 0,0 1 0,0 0 0,-1 0 0,1-1 0,-1 1 0,0 0 0,0 0 0,1 6 0,-1-5 0,0 1 0,0 0 0,-1 0 0,1-1 0,-1 1 0,0 0 0,-1 0 0,1-1 0,-1 1 0,0 0 0,0-1 0,-1 1 0,1-1 0,-1 1 0,-4 7 0,-1-1 0,-1 0 0,0-1 0,0-1 0,-16 15 0,24-24 0,-1 1 0,0-1 0,1 0 0,-1 1 0,1-1 0,-1 1 0,1-1 0,-1 1 0,1-1 0,-1 1 0,1-1 0,-1 1 0,1-1 0,0 1 0,-1 0 0,1-1 0,0 1 0,0-1 0,-1 1 0,1 0 0,0-1 0,0 1 0,0 0 0,0-1 0,0 1 0,0 0 0,0 0 0,0-1 0,0 1 0,0 0 0,0-1 0,0 1 0,1 0 0,-1-1 0,0 2 0,23 8 0,-7-4 0,-4-1 0,0 1 0,-1 0 0,0 1 0,0 0 0,-1 0 0,0 1 0,0 1 0,17 19 0,-24-24 0,1 1 0,-1 0 0,0 0 0,0 1 0,0-1 0,-1 1 0,0-1 0,0 1 0,-1 0 0,1 0 0,-1 0 0,0-1 0,-1 1 0,1 0 0,-1 0 0,-1 0 0,1 0 0,-1 0 0,0 0 0,0 0 0,-4 10 0,4-13 6,0 0 0,-1 0-1,0 0 1,0 0 0,0 0-1,0 0 1,0 0 0,0 0 0,-1-1-1,1 1 1,-1-1 0,0 0-1,0 0 1,0 0 0,0 0-1,0 0 1,0-1 0,0 1 0,0-1-1,-7 2 1,-3 0-303,0-1 0,0 0 0,0-1 0,-15 0 0,-8-1-6529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9:46.024"/>
    </inkml:context>
    <inkml:brush xml:id="br0">
      <inkml:brushProperty name="width" value="0.05" units="cm"/>
      <inkml:brushProperty name="height" value="0.05" units="cm"/>
      <inkml:brushProperty name="color" value="#F6630D"/>
    </inkml:brush>
  </inkml:definitions>
  <inkml:trace contextRef="#ctx0" brushRef="#br0">264 44 24575,'0'-2'0,"-1"0"0,1 0 0,-1 0 0,0 0 0,0 0 0,0 0 0,0 0 0,0 0 0,0 1 0,0-1 0,-1 0 0,1 1 0,0-1 0,-1 1 0,0 0 0,1-1 0,-1 1 0,0 0 0,0 0 0,1 0 0,-1 0 0,0 0 0,0 1 0,0-1 0,0 0 0,0 1 0,0 0 0,0-1 0,-3 1 0,-2-2 0,0 1 0,0 1 0,-1-1 0,1 1 0,0 0 0,-1 0 0,-8 3 0,8-1 0,1 1 0,0 1 0,-1-1 0,1 1 0,0 1 0,1-1 0,-1 1 0,1 0 0,0 1 0,0-1 0,1 1 0,-1 1 0,1-1 0,1 1 0,-1-1 0,1 1 0,-6 15 0,3-7 0,1 1 0,1-1 0,0 1 0,1 0 0,1 0 0,0 0 0,0 33 0,3-32 0,1 0 0,1 0 0,0 1 0,8 25 0,-8-36 0,0 0 0,1-1 0,0 1 0,0-1 0,0 1 0,1-1 0,0 0 0,0-1 0,0 1 0,1-1 0,0 1 0,0-1 0,10 7 0,-7-7 0,1 0 0,0 0 0,0 0 0,0-1 0,1-1 0,-1 0 0,1 0 0,0 0 0,0-1 0,0-1 0,0 0 0,0 0 0,0-1 0,0 0 0,0-1 0,0 0 0,15-4 0,-18 3 0,0-1 0,0 1 0,0-2 0,0 1 0,-1-1 0,1 1 0,-1-2 0,0 1 0,0-1 0,0 0 0,-1 0 0,0-1 0,0 1 0,0-1 0,-1 0 0,0-1 0,0 1 0,0-1 0,-1 0 0,0 0 0,0 0 0,-1 0 0,4-14 0,-2-5 0,-1-1 0,0 0 0,-2 0 0,-1 0 0,-5-35 0,4 56-54,0 0-1,0 0 0,-1-1 1,0 1-1,0 0 1,0 1-1,-1-1 0,0 0 1,0 1-1,0-1 1,-1 1-1,1 0 0,-2 0 1,1 1-1,0-1 0,-1 1 1,0 0-1,0 0 1,0 0-1,0 1 0,0-1 1,-1 1-1,0 1 1,-7-4-1,-26-5-6771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0:59.077"/>
    </inkml:context>
    <inkml:brush xml:id="br0">
      <inkml:brushProperty name="width" value="0.05" units="cm"/>
      <inkml:brushProperty name="height" value="0.05" units="cm"/>
      <inkml:brushProperty name="color" value="#004F8B"/>
    </inkml:brush>
  </inkml:definitions>
  <inkml:trace contextRef="#ctx0" brushRef="#br0">0 1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1:03.626"/>
    </inkml:context>
    <inkml:brush xml:id="br0">
      <inkml:brushProperty name="width" value="0.05" units="cm"/>
      <inkml:brushProperty name="height" value="0.05" units="cm"/>
      <inkml:brushProperty name="color" value="#004F8B"/>
    </inkml:brush>
  </inkml:definitions>
  <inkml:trace contextRef="#ctx0" brushRef="#br0">30 108 24575,'-1'0'0,"0"-1"0,-1 1 0,1 0 0,0 0 0,-1 0 0,1-1 0,0 1 0,0-1 0,0 1 0,-1-1 0,1 1 0,0-1 0,0 0 0,0 1 0,0-1 0,0 0 0,0 0 0,0 0 0,0 0 0,0 0 0,1 0 0,-1 0 0,0 0 0,1 0 0,-1 0 0,1-1 0,-1 1 0,1 0 0,-1 0 0,1-1 0,0 1 0,0 0 0,-1 0 0,1-1 0,0 1 0,0-2 0,0 0 0,0 1 0,0-1 0,1 1 0,-1-1 0,0 1 0,1 0 0,0-1 0,-1 1 0,1-1 0,0 1 0,0 0 0,1 0 0,-1 0 0,0-1 0,1 1 0,-1 0 0,1 1 0,3-4 0,0 1 0,1 0 0,0 1 0,0 0 0,0 0 0,0 1 0,1 0 0,-1 0 0,1 0 0,-1 1 0,1 0 0,0 0 0,-1 1 0,1-1 0,0 2 0,9 0 0,-12 0 0,0-1 0,0 1 0,0 0 0,0 0 0,0 1 0,-1-1 0,1 1 0,0 0 0,-1 0 0,1 0 0,-1 1 0,1-1 0,-1 1 0,0 0 0,0 0 0,0 0 0,-1 0 0,1 0 0,-1 0 0,0 1 0,0-1 0,0 1 0,0 0 0,0 0 0,1 6 0,0 1 0,-1-1 0,-1 1 0,1 0 0,-2 0 0,1 0 0,-2 0 0,1-1 0,-1 1 0,-1 0 0,0 0 0,-1-1 0,0 1 0,0-1 0,-1 0 0,-1 0 0,1 0 0,-2-1 0,1 1 0,-1-1 0,-1-1 0,1 1 0,-2-1 0,1 0 0,-1-1 0,0 1 0,-1-2 0,1 1 0,-13 6 0,-5 0 0,20-11 0,1 1 0,-1-1 0,1 1 0,0 0 0,0 0 0,0 0 0,1 1 0,-1 0 0,1 0 0,0 0 0,-7 9 0,11-13 0,0 1 0,-1-1 0,1 0 0,0 1 0,0-1 0,-1 1 0,1-1 0,0 1 0,0-1 0,0 1 0,0-1 0,0 1 0,-1-1 0,1 1 0,0 0 0,0-1 0,0 1 0,1-1 0,-1 1 0,0-1 0,0 1 0,0-1 0,0 1 0,0-1 0,1 1 0,-1-1 0,0 1 0,0-1 0,1 1 0,16 5 0,32-10 0,-38 3 0,198-8-1365,-172 8-5461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1:07.275"/>
    </inkml:context>
    <inkml:brush xml:id="br0">
      <inkml:brushProperty name="width" value="0.05" units="cm"/>
      <inkml:brushProperty name="height" value="0.05" units="cm"/>
      <inkml:brushProperty name="color" value="#004F8B"/>
    </inkml:brush>
  </inkml:definitions>
  <inkml:trace contextRef="#ctx0" brushRef="#br0">1 79 24575,'0'-3'0,"1"0"0,-1 1 0,1-1 0,0 0 0,0 1 0,0-1 0,0 1 0,1 0 0,-1-1 0,1 1 0,-1 0 0,1 0 0,0 0 0,0 0 0,0 0 0,0 0 0,0 0 0,0 1 0,0-1 0,1 1 0,4-3 0,2 0 0,-1-1 0,2 2 0,-1-1 0,17-3 0,-17 5 0,-1 1 0,1-1 0,0 2 0,0-1 0,0 1 0,0 1 0,0-1 0,0 1 0,0 1 0,0 0 0,0 0 0,-1 1 0,13 5 0,-15-5 0,0 1 0,-1 0 0,1 0 0,-1 0 0,0 0 0,-1 1 0,1 0 0,-1 0 0,0 0 0,0 1 0,0-1 0,-1 1 0,0 0 0,0 0 0,0 0 0,-1 0 0,0 1 0,0-1 0,1 7 0,-2-5 0,1 1 0,-1-1 0,-1 1 0,0 0 0,0-1 0,0 1 0,-1-1 0,-1 1 0,1-1 0,-1 0 0,-1 1 0,1-1 0,-1 0 0,-1 0 0,-4 8 0,-2-1 0,0 0 0,-1-1 0,-1 0 0,0-1 0,-1-1 0,-18 15 0,-24 25 0,38-35 0,0 0 0,-27 18 0,42-33 0,-1 0 0,0 0 0,1 0 0,-1 0 0,1 0 0,0 0 0,0 1 0,0-1 0,-4 6 0,6-8 0,0 1 0,0-1 0,0 0 0,0 1 0,0-1 0,0 1 0,0-1 0,0 1 0,0-1 0,0 0 0,0 1 0,0-1 0,0 1 0,0-1 0,0 1 0,0-1 0,0 0 0,0 1 0,1-1 0,-1 1 0,0-1 0,0 0 0,0 1 0,1-1 0,-1 0 0,0 1 0,1-1 0,20 9 0,26-4-5,0-3-1,87-5 1,-47 0-1344,-67 3-5477</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1:10.743"/>
    </inkml:context>
    <inkml:brush xml:id="br0">
      <inkml:brushProperty name="width" value="0.05" units="cm"/>
      <inkml:brushProperty name="height" value="0.05" units="cm"/>
      <inkml:brushProperty name="color" value="#004F8B"/>
    </inkml:brush>
  </inkml:definitions>
  <inkml:trace contextRef="#ctx0" brushRef="#br0">3 78 24575,'1'-3'0,"-1"1"0,1 0 0,0-1 0,0 1 0,0 0 0,0 0 0,0 0 0,1 0 0,-1 0 0,1 0 0,-1 0 0,1 0 0,-1 0 0,1 1 0,0-1 0,0 1 0,0-1 0,0 1 0,0 0 0,0 0 0,5-2 0,49-18 0,-44 17 0,1 1 0,0 0 0,0 1 0,0 0 0,0 1 0,0 1 0,0 0 0,18 3 0,-26-2 0,0 0 0,-1 0 0,0 0 0,1 1 0,-1 0 0,0 0 0,0 0 0,0 0 0,0 1 0,0 0 0,0-1 0,-1 2 0,1-1 0,-1 0 0,0 0 0,0 1 0,0 0 0,-1 0 0,1 0 0,-1 0 0,0 0 0,0 0 0,0 0 0,-1 1 0,1-1 0,0 8 0,1-1 0,-1 0 0,0 0 0,-1 1 0,-1-1 0,0 1 0,0-1 0,-1 1 0,-1-1 0,1 0 0,-2 1 0,0-1 0,0 0 0,-1 0 0,0-1 0,-1 1 0,0-1 0,-1 0 0,0 0 0,-1-1 0,0 0 0,0 0 0,-1-1 0,0 1 0,-12 9 0,-20 14 0,-8 8 0,-72 45 0,103-74 0,17-6 0,29-5 0,-20 0 0,156-18 0,79-4 0,-239 22-1365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7:17.931"/>
    </inkml:context>
    <inkml:brush xml:id="br0">
      <inkml:brushProperty name="width" value="0.1" units="cm"/>
      <inkml:brushProperty name="height" value="0.1" units="cm"/>
      <inkml:brushProperty name="color" value="#FFFFFF"/>
    </inkml:brush>
  </inkml:definitions>
  <inkml:trace contextRef="#ctx0" brushRef="#br0">0 1 24575,'0'9'0,"0"7"0,0 10 0,0 5 0,9-2 0,3-7-8191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7:27.651"/>
    </inkml:context>
    <inkml:brush xml:id="br0">
      <inkml:brushProperty name="width" value="0.1" units="cm"/>
      <inkml:brushProperty name="height" value="0.1" units="cm"/>
      <inkml:brushProperty name="color" value="#FFFFFF"/>
    </inkml:brush>
  </inkml:definitions>
  <inkml:trace contextRef="#ctx0" brushRef="#br0">158 1 24575,'-5'0'0,"0"1"0,0 0 0,0 0 0,0 0 0,0 1 0,0-1 0,1 1 0,-1 0 0,0 1 0,1-1 0,0 1 0,-1 0 0,1 0 0,0 0 0,1 1 0,-1-1 0,-5 7 0,1 1 0,0 0 0,0 0 0,1 1 0,0 0 0,-7 19 0,12-26 0,0-1 0,0 1 0,1-1 0,0 1 0,0 0 0,0 0 0,1-1 0,-1 1 0,1 0 0,0 0 0,1 0 0,0 5 0,0-7 0,0-1 0,0-1 0,-1 1 0,1 0 0,0 0 0,1 0 0,-1 0 0,0-1 0,1 1 0,-1 0 0,1-1 0,-1 0 0,1 1 0,-1-1 0,1 0 0,0 0 0,0 1 0,0-1 0,0-1 0,0 1 0,0 0 0,0 0 0,0-1 0,0 1 0,0-1 0,0 0 0,0 0 0,0 0 0,4 0 0,-2 0 0,0-1 0,0 0 0,0 1 0,0-2 0,0 1 0,0 0 0,0-1 0,0 0 0,0 0 0,-1 0 0,1 0 0,-1-1 0,0 1 0,0-1 0,1 0 0,-2 0 0,1 0 0,0 0 0,-1 0 0,1-1 0,-1 1 0,0-1 0,0 0 0,0 0 0,-1 1 0,1-1 0,-1 0 0,1-5 0,-1 5 0,1 0 0,-1-1 0,0 1 0,0-1 0,0 0 0,-1 1 0,0-1 0,0 0 0,0 1 0,0-1 0,-1 0 0,1 1 0,-1-1 0,0 1 0,-1-1 0,1 1 0,-1-1 0,0 1 0,0 0 0,0 0 0,-1 0 0,0 0 0,1 0 0,-7-6 0,7 9 0,1 0 0,-1 0 0,1 1 0,-1-1 0,0 0 0,1 1 0,-1-1 0,0 1 0,0-1 0,0 1 0,0 0 0,1 0 0,-1-1 0,0 2 0,0-1 0,0 0 0,0 0 0,1 0 0,-1 1 0,0-1 0,0 1 0,1 0 0,-1-1 0,0 1 0,1 0 0,-1 0 0,0 0 0,1 0 0,0 0 0,-1 0 0,1 1 0,-2 1 0,-3 2 0,1 1 0,0 0 0,1 0 0,-1 0 0,1 0 0,-6 13 0,5-6 0,0-1 0,0 1 0,2 0 0,-1 0 0,2 0 0,-1 1 0,2-1 0,0 1 0,1-1 0,0 1 0,1-1 0,4 23 0,-5-34 0,0 0 0,1 0 0,-1 0 0,1 0 0,0 0 0,-1 0 0,1 0 0,0 0 0,0 0 0,0 0 0,1 0 0,-1 0 0,0 0 0,1-1 0,-1 1 0,1-1 0,0 1 0,-1-1 0,1 0 0,0 1 0,0-1 0,0 0 0,0 0 0,0 0 0,0-1 0,0 1 0,0 0 0,0-1 0,0 1 0,1-1 0,-1 0 0,0 0 0,0 0 0,0 0 0,1 0 0,-1 0 0,0-1 0,0 1 0,0-1 0,0 1 0,0-1 0,0 0 0,3-1 0,2-1 0,-1-1 0,1 1 0,-1-1 0,0-1 0,-1 1 0,1-1 0,-1 0 0,1 0 0,-1-1 0,-1 1 0,1-1 0,4-9 0,-4 5 0,-1 1 0,0-2 0,-1 1 0,0 0 0,-1-1 0,0 1 0,1-13 0,-3 20 0,0 0 0,0 0 0,0 1 0,0-1 0,0 0 0,-1 0 0,0 0 0,1 0 0,-1 1 0,0-1 0,0 0 0,-1 1 0,-1-5 0,1 6 0,1-1 0,0 1 0,-1 0 0,1 0 0,-1 0 0,1 0 0,-1 0 0,0 0 0,1 0 0,-1 1 0,0-1 0,0 1 0,1-1 0,-1 1 0,0 0 0,0-1 0,0 1 0,0 0 0,1 0 0,-1 0 0,0 1 0,0-1 0,-3 1 0,0 0 0,-1 1 0,1 0 0,-1 1 0,1-1 0,0 1 0,0 0 0,0 0 0,0 1 0,0-1 0,1 1 0,0 0 0,0 0 0,0 1 0,0-1 0,0 1 0,1 0 0,0 0 0,0 0 0,0 0 0,1 0 0,0 1 0,-2 5 0,2-6 0,1 0 0,-1-1 0,1 1 0,0 0 0,0 0 0,0-1 0,1 1 0,0 0 0,0 0 0,0 0 0,1 0 0,-1 0 0,1-1 0,0 1 0,0 0 0,1-1 0,0 1 0,0 0 0,0-1 0,0 0 0,0 0 0,1 1 0,0-1 0,0-1 0,0 1 0,7 6 0,-9-9 0,0 0 0,1 0 0,-1 0 0,0-1 0,1 1 0,-1 0 0,1-1 0,0 1 0,-1-1 0,1 1 0,-1-1 0,1 0 0,0 1 0,-1-1 0,1 0 0,0 0 0,-1 0 0,1 0 0,0-1 0,-1 1 0,1 0 0,2-2 0,-1 1 0,0-1 0,0 1 0,0-1 0,0 0 0,0-1 0,0 1 0,-1 0 0,1-1 0,-1 1 0,3-4 0,1-2 0,0 0 0,-1-1 0,0 0 0,-1 0 0,0 0 0,5-15 0,-8 20 0,0 0 0,0 0 0,-1 0 0,1 0 0,-1 0 0,0 0 0,0 0 0,0 0 0,-1 0 0,1 0 0,-1 0 0,-2-6 0,3 10 0,0 0 0,0-1 0,0 1 0,0 0 0,0-1 0,-1 1 0,1 0 0,0-1 0,0 1 0,-1 0 0,1 0 0,0-1 0,-1 1 0,1 0 0,0 0 0,0-1 0,-1 1 0,1 0 0,0 0 0,-1 0 0,1 0 0,-1 0 0,1-1 0,0 1 0,-1 0 0,1 0 0,0 0 0,-1 0 0,1 0 0,-1 0 0,1 0 0,0 0 0,-1 0 0,1 0 0,-1 1 0,0-1 0,-15 12 0,-11 23 0,25-31 0,-1 0 0,1 0 0,0 1 0,0-1 0,0 1 0,0-1 0,1 1 0,0 0 0,0 0 0,0 0 0,1-1 0,0 7 0,0-9 0,0 0 0,0 0 0,1 0 0,0 0 0,-1 0 0,1 0 0,0 0 0,0 0 0,0 0 0,0 0 0,0-1 0,0 1 0,1 0 0,-1-1 0,1 1 0,-1-1 0,1 1 0,-1-1 0,1 0 0,0 0 0,0 0 0,-1 0 0,1 0 0,0 0 0,0 0 0,0-1 0,0 1 0,0 0 0,0-1 0,4 1 0,-1-1 0,-1 0 0,1 0 0,0 0 0,-1-1 0,1 1 0,0-1 0,-1 0 0,1 0 0,-1-1 0,0 0 0,1 1 0,-1-1 0,0-1 0,0 1 0,0-1 0,0 1 0,-1-1 0,1 0 0,5-7 0,-6 8 0,-1 0 0,0-1 0,1 0 0,-1 1 0,-1-1 0,1 0 0,0 0 0,-1 0 0,1 0 0,-1 0 0,0 0 0,0 0 0,0-1 0,0 1 0,-1 0 0,0-1 0,1 1 0,-1 0 0,0-1 0,0 1 0,-1 0 0,1-1 0,-1 1 0,0 0 0,0 0 0,0-1 0,0 1 0,-2-4 0,2 5 0,-1 0 0,1 0 0,-1 0 0,0 0 0,1 0 0,-1 0 0,0 1 0,0-1 0,0 0 0,0 1 0,0 0 0,-1-1 0,1 1 0,0 0 0,0 0 0,-1 0 0,1 1 0,-1-1 0,1 1 0,-1-1 0,1 1 0,-1 0 0,1 0 0,-1 0 0,1 0 0,-5 1 0,4-1 0,-1 1 0,1 0 0,0 0 0,-1 1 0,1-1 0,0 0 0,0 1 0,0 0 0,0 0 0,0 0 0,0 0 0,1 1 0,-1-1 0,1 1 0,-1-1 0,1 1 0,0 0 0,0 0 0,-3 5 0,1 2 0,0 1 0,1-1 0,0 1 0,0 0 0,1 0 0,1 0 0,0 1 0,0-1 0,1 0 0,0 0 0,1 0 0,1 1 0,0-1 0,0 0 0,1-1 0,5 14 0,-6-18 0,0 0 0,1 0 0,-1-1 0,1 1 0,1-1 0,-1 0 0,1 0 0,0 0 0,0 0 0,0-1 0,1 1 0,0-1 0,-1 0 0,1-1 0,1 1 0,-1-1 0,1 0 0,-1 0 0,1-1 0,0 1 0,0-1 0,0-1 0,0 1 0,0-1 0,0 0 0,0 0 0,1-1 0,-1 0 0,0 0 0,7-1 0,-7 0 0,0 0 0,-1 0 0,1-1 0,0 1 0,-1-1 0,1 0 0,-1-1 0,0 0 0,0 1 0,0-1 0,0-1 0,-1 1 0,1-1 0,-1 0 0,0 0 0,4-5 0,-1-1 0,0 0 0,-1 0 0,0-1 0,-1 0 0,0 0 0,5-18 0,-9 26 0,1 0 0,-2 0 0,1-1 0,0 1 0,-1 0 0,1 0 0,-1 0 0,0 0 0,0 0 0,0-1 0,-1 1 0,1 0 0,-1 0 0,1 0 0,-1 0 0,0 0 0,-2-4 0,1 4 0,0 1 0,1 0 0,-1 0 0,0 0 0,0 0 0,-1 1 0,1-1 0,0 0 0,0 1 0,-1 0 0,1-1 0,-1 1 0,1 0 0,-1 0 0,0 1 0,1-1 0,-1 0 0,0 1 0,1 0 0,-4-1 0,2 1 0,1 0 0,-1 0 0,1 0 0,-1 1 0,1-1 0,-1 1 0,1 0 0,0 0 0,0 0 0,-1 0 0,1 0 0,0 1 0,0-1 0,0 1 0,0 0 0,0 0 0,1 0 0,-5 4 0,3-1 0,0 0 0,1-1 0,-1 1 0,1 0 0,0 1 0,0-1 0,0 0 0,1 1 0,0 0 0,-2 8 0,3-7 0,-1-1 0,2 0 0,-1 1 0,1 0 0,0-1 0,0 1 0,0-1 0,1 1 0,3 10 0,-3-14 0,0 1 0,0-1 0,0 1 0,1-1 0,0 0 0,0 0 0,0 0 0,0 0 0,0 0 0,0 0 0,1 0 0,-1-1 0,1 1 0,0-1 0,0 0 0,0 0 0,4 3 0,-5-4 0,0 0 0,0-1 0,0 1 0,0 0 0,1 0 0,-1-1 0,0 0 0,0 1 0,0-1 0,1 0 0,-1 0 0,0 0 0,1 0 0,-1-1 0,0 1 0,0 0 0,0-1 0,1 0 0,-1 0 0,2-1 0,0 0 0,0 0 0,0-1 0,0 0 0,-1 0 0,0 0 0,1 0 0,-1-1 0,0 1 0,3-7 0,1-2 0,0 0 0,-1 0 0,-1 0 0,0-1 0,6-24 0,-10 29 0,1-1 0,-2 1 0,1 0 0,-1 0 0,-1 0 0,0 0 0,0 0 0,0 0 0,-1 0 0,0 0 0,0 0 0,-5-9 0,6 14 0,-1 0 0,1 0 0,-1 0 0,0 0 0,0 0 0,0 1 0,0-1 0,0 0 0,0 1 0,-1 0 0,0 0 0,1-1 0,-1 1 0,0 1 0,0-1 0,0 0 0,0 1 0,0 0 0,0-1 0,0 1 0,0 0 0,-1 1 0,1-1 0,0 1 0,-1-1 0,1 1 0,-1 0 0,1 0 0,0 1 0,-1-1 0,-4 2 0,4-1 0,0 1 0,1-1 0,-1 1 0,1 0 0,0 0 0,-1 1 0,1-1 0,0 1 0,0 0 0,1-1 0,-1 1 0,1 0 0,-1 0 0,1 1 0,0-1 0,0 1 0,0-1 0,1 1 0,-1-1 0,1 1 0,0 0 0,-1 7 0,-2 6 0,1 1 0,0-1 0,1 30 0,2-33 0,1-1 0,0 1 0,0-1 0,2 0 0,6 25 0,-8-34 0,1 0 0,0 0 0,0 1 0,0-1 0,0 0 0,0-1 0,1 1 0,-1 0 0,1-1 0,0 1 0,0-1 0,1 0 0,-1 0 0,1 0 0,-1-1 0,1 1 0,0-1 0,0 0 0,0 0 0,6 2 0,-7-3 0,0-1 0,0 0 0,0 0 0,0 0 0,0 0 0,0 0 0,-1-1 0,1 1 0,0-1 0,0 1 0,0-1 0,-1 0 0,1-1 0,0 1 0,-1 0 0,1-1 0,-1 1 0,1-1 0,-1 0 0,0 0 0,0 0 0,0 0 0,0 0 0,0 0 0,3-5 0,2-2 0,-1-1 0,0 1 0,-1-1 0,0-1 0,5-13 0,-4 7 0,-2 1 0,0-1 0,0 0 0,-2-1 0,0 1 0,-1-33 0,-1 43 0,-1 1 0,0-1 0,-1 0 0,1 0 0,-1 1 0,0-1 0,-1 1 0,-6-13 0,7 16 0,-1-1 0,1 1 0,-1 0 0,0 0 0,0 0 0,0 0 0,0 0 0,0 1 0,-1 0 0,1-1 0,-1 1 0,0 0 0,0 1 0,1-1 0,-9-2 0,9 3 0,-1 1 0,1-1 0,-1 0 0,1 1 0,-1 0 0,1 0 0,-1 0 0,0 0 0,1 0 0,-1 1 0,1 0 0,-1 0 0,1 0 0,0 0 0,-1 0 0,1 0 0,0 1 0,-4 2 0,3-1 0,0 1 0,0-1 0,0 1 0,0 0 0,0 0 0,1 1 0,0-1 0,0 1 0,0 0 0,-4 8 0,2 0 0,0 0 0,1 1 0,1-1 0,0 1 0,1-1 0,0 1 0,1 0 0,1 22 0,1-28 0,0-1 0,0 1 0,1 0 0,0-1 0,0 1 0,1-1 0,0 0 0,0 0 0,1 0 0,0 0 0,0 0 0,0-1 0,1 0 0,0 0 0,7 7 0,-8-10 0,0 0 0,0 0 0,0 0 0,0 0 0,1-1 0,-1 0 0,1 0 0,0 0 0,-1 0 0,1-1 0,0 0 0,0 0 0,0 0 0,0 0 0,0-1 0,0 0 0,0 0 0,0 0 0,0-1 0,0 0 0,0 0 0,0 0 0,0 0 0,6-3 0,-4 0 0,0 0 0,0 0 0,-1 0 0,1-1 0,-1 0 0,0 0 0,0 0 0,-1-1 0,0 0 0,0 0 0,0-1 0,5-9 0,-7 11 0,0 0 0,0 0 0,-1 0 0,0 0 0,0-1 0,0 1 0,0-1 0,-1 1 0,0-1 0,0 1 0,-1-1 0,1 0 0,-1 0 0,-1 1 0,1-1 0,-1 0 0,-2-10 0,2 13 0,0 1 0,0 0 0,0 0 0,0 0 0,0 0 0,0 0 0,0 0 0,-1 1 0,1-1 0,-1 0 0,1 1 0,-1-1 0,0 1 0,1-1 0,-1 1 0,0 0 0,0-1 0,0 1 0,0 0 0,0 1 0,0-1 0,-1 0 0,1 0 0,-3 0 0,2 1 0,-1 0 0,1 0 0,0 1 0,-1-1 0,1 1 0,0-1 0,0 1 0,0 0 0,-1 0 0,1 1 0,0-1 0,0 1 0,1-1 0,-6 5 0,5-4 0,1 0 0,-1 0 0,1 0 0,0 0 0,-1 0 0,1 1 0,1-1 0,-1 1 0,0 0 0,1 0 0,-1-1 0,1 1 0,0 0 0,0 0 0,-1 4 0,2-5 0,-1 0 0,1 0 0,0 0 0,0 0 0,1 0 0,-1 0 0,0 0 0,1 0 0,-1 0 0,1 0 0,0 0 0,0 0 0,-1-1 0,1 1 0,0 0 0,1 0 0,-1-1 0,0 1 0,0-1 0,1 1 0,-1-1 0,1 1 0,-1-1 0,1 0 0,-1 0 0,3 1 0,-1 1 0,1-1 0,-1 0 0,0 0 0,1-1 0,-1 1 0,1-1 0,0 1 0,-1-1 0,1 0 0,0-1 0,0 1 0,0-1 0,0 1 0,-1-1 0,1 0 0,0 0 0,0-1 0,0 1 0,0-1 0,-1 0 0,1 0 0,6-3 0,-5 1 0,-1 0 0,1 0 0,-1 0 0,0-1 0,0 1 0,0-1 0,0 0 0,-1 0 0,0-1 0,0 1 0,0-1 0,0 1 0,-1-1 0,4-9 0,-4 7 0,1 0 0,-1 0 0,-1 0 0,0-1 0,0 1 0,0 0 0,-1-1 0,0 1 0,0-1 0,0 1 0,-3-8 0,2 11 0,1 0 0,-2 0 0,1 0 0,0 0 0,-1 0 0,0 1 0,0-1 0,0 0 0,0 1 0,-1 0 0,1-1 0,-1 1 0,0 0 0,0 0 0,0 1 0,0-1 0,-1 1 0,1-1 0,-8-2 0,10 4 0,-1 0 0,0 1 0,0-1 0,0 1 0,0-1 0,0 1 0,0 0 0,0 0 0,0 0 0,-1 0 0,1 0 0,0 1 0,0-1 0,0 1 0,1-1 0,-1 1 0,0 0 0,0-1 0,0 1 0,0 0 0,0 0 0,1 1 0,-1-1 0,1 0 0,-1 0 0,1 1 0,-1-1 0,1 1 0,0-1 0,-1 1 0,1 0 0,0-1 0,0 1 0,0 0 0,-1 3 0,-2 4 0,0 1 0,0-1 0,1 1 0,0 0 0,-3 17 0,4-13 0,1 0 0,0 0 0,1 1 0,1-1 0,2 19 0,-2-29 0,-1 0 0,1 0 0,0 1 0,0-1 0,1 0 0,-1 0 0,1-1 0,0 1 0,0 0 0,0 0 0,1-1 0,-1 1 0,1-1 0,0 0 0,0 0 0,0 0 0,0 0 0,0-1 0,0 1 0,1-1 0,5 4 0,-6-6 0,-1 1 0,1-1 0,-1 1 0,0-1 0,1 0 0,-1 0 0,1 0 0,-1 0 0,1-1 0,-1 1 0,0-1 0,1 1 0,-1-1 0,0 0 0,1 0 0,-1 0 0,0 0 0,0 0 0,0 0 0,0-1 0,0 1 0,0-1 0,0 1 0,0-1 0,-1 0 0,4-3 0,1-2 0,0-1 0,-1 0 0,0 0 0,0 0 0,5-14 0,-4 8 0,-1-1 0,-1 0 0,0 0 0,-1 0 0,-1 0 0,0-1 0,-1 1 0,-1-1 0,0 1 0,-2 0 0,1-1 0,-2 1 0,-5-19 0,8 32 0,0 1 0,-1-1 0,1 1 0,-1-1 0,1 1 0,-1-1 0,0 1 0,1-1 0,-1 1 0,0 0 0,0 0 0,0-1 0,0 1 0,0 0 0,0 0 0,-1 0 0,1 0 0,0 0 0,-3-1 0,3 2 0,0 0 0,0 0 0,0 0 0,-1 0 0,1 0 0,0 0 0,0 0 0,0 1 0,0-1 0,0 0 0,0 1 0,0-1 0,0 1 0,1-1 0,-1 1 0,0-1 0,0 1 0,0 0 0,0-1 0,1 1 0,-2 1 0,-3 4 0,0 0 0,1 0 0,0 0 0,0 0 0,1 1 0,-5 12 0,0 11 0,2 0 0,1 0 0,1 1 0,1-1 0,2 1 0,5 53 0,-4-77 0,1 0 0,0 0 0,1 0 0,-1 0 0,1 0 0,5 10 0,-7-16 0,1 0 0,0 0 0,-1 0 0,1 0 0,-1 0 0,1 0 0,0 0 0,0-1 0,0 1 0,0 0 0,-1 0 0,1-1 0,0 1 0,0 0 0,0-1 0,1 1 0,-1-1 0,2 1 0,-2-1 0,0 0 0,1 0 0,-1 0 0,1 0 0,-1 0 0,0-1 0,1 1 0,-1-1 0,0 1 0,1-1 0,-1 0 0,0 1 0,0-1 0,1 0 0,-1 0 0,0 0 0,0 1 0,0-1 0,0 0 0,1-2 0,5-6 0,0 0 0,0 0 0,-1-1 0,0 0 0,0 0 0,4-14 0,22-67 0,-24 60 0,-2 0 0,5-49 0,-9 63 0,-2 1 0,0 0 0,0 0 0,-2 0 0,0 0 0,-7-27 0,8 41 0,1 1 0,-1-1 0,1 0 0,-1 0 0,0 1 0,0-1 0,0 0 0,0 1 0,0-1 0,0 1 0,0-1 0,0 1 0,-1-1 0,1 1 0,0 0 0,-1 0 0,1-1 0,-3 0 0,2 2 0,1 0 0,0-1 0,0 1 0,0 0 0,0 0 0,-1 0 0,1 0 0,0 0 0,0 1 0,0-1 0,-1 0 0,1 1 0,0-1 0,0 0 0,0 1 0,0-1 0,0 1 0,0 0 0,0-1 0,0 1 0,-1 1 0,-3 2 0,1 0 0,1 0 0,-1 1 0,0-1 0,1 1 0,0 0 0,0 0 0,1 0 0,-1 1 0,-2 8 0,-1 11 0,1 0 0,1 1 0,1 0 0,2 0 0,0 0 0,2 0 0,6 44 0,-7-70 0,0 1 0,1 0 0,-1 0 0,0 0 0,0 0 0,1 0 0,-1-1 0,0 1 0,1 0 0,-1 0 0,1-1 0,-1 1 0,1 0 0,-1 0 0,1-1 0,-1 1 0,1-1 0,1 2 0,-2-2 0,1 0 0,-1 0 0,1 0 0,-1 0 0,1 0 0,-1 0 0,1 0 0,-1 0 0,1 0 0,-1 0 0,1 0 0,-1 0 0,0 0 0,1 0 0,-1-1 0,1 1 0,-1 0 0,1 0 0,-1-1 0,1 1 0,-1 0 0,0 0 0,1-1 0,19-25 0,0-15 0,16-44 0,-30 68 0,-1-1 0,0 0 0,-1 0 0,-1 0 0,2-25 0,-17 67 0,-13 45 0,13-26 0,3 1 0,1 0 0,2 0 0,2 0 0,3 1 0,1 0 0,6 46 0,-6-86 0,1 0 0,-1-1 0,1 1 0,1 0 0,-1-1 0,0 1 0,1-1 0,3 7 0,-4-10 0,-1-1 0,0 1 0,1-1 0,-1 1 0,0-1 0,1 0 0,-1 1 0,1-1 0,-1 1 0,1-1 0,-1 0 0,1 1 0,-1-1 0,1 0 0,-1 0 0,1 1 0,-1-1 0,1 0 0,-1 0 0,1 0 0,-1 0 0,1 0 0,0 0 0,-1 0 0,1 0 0,-1 0 0,2 0 0,-1-1 0,1 0 0,-1 1 0,1-1 0,-1 0 0,1 0 0,-1-1 0,0 1 0,1 0 0,-1 0 0,0-1 0,0 1 0,0-1 0,0 1 0,1-3 0,5-8 0,0-2 0,-1 1 0,-1-1 0,0 0 0,-1 0 0,4-22 0,7-92 0,-14 106 0,-2 45 0,1 36 0,0-52 0,1 0 0,0 1 0,0-1 0,1 0 0,-1-1 0,2 1 0,-1 0 0,1-1 0,0 1 0,6 9 0,-8-15 0,-1 1 0,1-1 0,0 0 0,0 0 0,0 0 0,-1 1 0,1-1 0,0 0 0,1 0 0,-1 0 0,0-1 0,0 1 0,0 0 0,1 0 0,-1-1 0,0 1 0,1 0 0,-1-1 0,0 1 0,1-1 0,-1 0 0,1 0 0,-1 1 0,1-1 0,-1 0 0,0 0 0,1 0 0,-1 0 0,1-1 0,-1 1 0,1 0 0,-1-1 0,0 1 0,1-1 0,-1 1 0,0-1 0,1 1 0,-1-1 0,0 0 0,0 0 0,1 0 0,1-1 0,1-3 0,-1 1 0,1-1 0,-1 1 0,0-1 0,0 0 0,0-1 0,0 1 0,-1 0 0,3-12 0,-2 5 0,0-1 0,-1 0 0,-1 0 0,1-20 0,-2 29 0,0 0 0,0 0 0,-1 0 0,1 0 0,-1 0 0,0 0 0,0 0 0,0 0 0,-1 0 0,1 0 0,-1 0 0,0 1 0,0-1 0,0 1 0,-1-1 0,1 1 0,-1 0 0,-4-4 0,6 6 0,0 0 0,0 1 0,0-1 0,0 0 0,0 1 0,0-1 0,-1 1 0,1 0 0,0-1 0,0 1 0,0 0 0,0 0 0,-1 0 0,1 0 0,0 0 0,0 0 0,0 0 0,-1 0 0,1 0 0,0 0 0,0 1 0,0-1 0,0 1 0,-1-1 0,1 1 0,0-1 0,0 1 0,0-1 0,0 1 0,0 0 0,0 0 0,1-1 0,-1 1 0,0 0 0,0 0 0,0 0 0,1 0 0,-1 0 0,1 0 0,-1 0 0,0 0 0,1 0 0,0 0 0,-1 2 0,-1 2 0,-1 0 0,2 1 0,-1-1 0,0 0 0,1 1 0,0-1 0,1 1 0,-1 8 0,1-11 0,0-1 0,1 1 0,-1 0 0,1 0 0,0-1 0,-1 1 0,1 0 0,1-1 0,-1 1 0,0-1 0,0 1 0,1-1 0,0 0 0,-1 0 0,1 1 0,0-1 0,0 0 0,0-1 0,0 1 0,3 2 0,-3-3 0,0 0 0,0-1 0,-1 1 0,1 0 0,0-1 0,0 1 0,0-1 0,0 0 0,0 1 0,0-1 0,0 0 0,0 0 0,0 0 0,0-1 0,0 1 0,0 0 0,0-1 0,0 0 0,0 1 0,0-1 0,0 0 0,-1 0 0,1 0 0,0 0 0,0 0 0,-1 0 0,1 0 0,1-3 0,3-3 0,0 0 0,0-1 0,-1 0 0,0 0 0,-1 0 0,0-1 0,0 0 0,-1 0 0,3-10 0,-1 3 0,-1 1 0,-1-1 0,2-23 0,-5 63 0,1 45 0,0-64 0,-1-1 0,1 1 0,0-1 0,0 1 0,1-1 0,-1 0 0,1 0 0,0 0 0,0 0 0,1 0 0,-1 0 0,5 5 0,-6-8 0,-1 0 0,1 0 0,0-1 0,0 1 0,-1 0 0,1 0 0,0-1 0,0 1 0,0-1 0,0 1 0,0 0 0,0-1 0,0 0 0,0 1 0,0-1 0,0 0 0,0 1 0,0-1 0,0 0 0,1 0 0,-1 0 0,0 0 0,0 0 0,0 0 0,0 0 0,0-1 0,0 1 0,0 0 0,0-1 0,0 1 0,0 0 0,0-1 0,0 1 0,0-1 0,0 0 0,0 1 0,0-1 0,0 0 0,0 1 0,-1-1 0,1 0 0,0 0 0,-1 0 0,1 0 0,0-1 0,2-1 0,-1 0 0,0-1 0,-1 1 0,1-1 0,-1 1 0,1-1 0,-1 0 0,0 1 0,0-1 0,-1 0 0,1-6 0,-1 7 0,0 1 0,-1 0 0,1 0 0,-1 0 0,1 0 0,-1 0 0,0-1 0,0 1 0,0 0 0,0 1 0,0-1 0,0 0 0,0 0 0,-1 0 0,1 1 0,-1-1 0,-2-2 0,4 4 0,-1-1 0,1 1 0,-1 0 0,0 0 0,1-1 0,-1 1 0,1 0 0,-1 0 0,1 0 0,-1-1 0,0 1 0,1 0 0,-1 0 0,1 0 0,-1 0 0,0 0 0,1 0 0,-1 0 0,1 1 0,-1-1 0,0 0 0,1 0 0,-1 0 0,0 1 0,0 0 0,0 0 0,0 0 0,0 0 0,0 0 0,0 0 0,0 0 0,0 0 0,0 1 0,1-1 0,-1 0 0,0 1 0,1-1 0,-1 0 0,1 1 0,-1 1 0,0 4 0,0 0 0,1 1 0,-1-1 0,1 1 0,1-1 0,-1 1 0,1-1 0,1 0 0,-1 1 0,5 10 0,-5-14 0,0-1 0,0 1 0,0-1 0,1 1 0,0-1 0,-1 1 0,1-1 0,1 0 0,-1 0 0,0 1 0,1-2 0,-1 1 0,1 0 0,0-1 0,0 1 0,0-1 0,0 0 0,1 0 0,-1 0 0,1 0 0,-1-1 0,5 2 0,-7-2 0,1-1 0,-1 0 0,1 0 0,0 1 0,-1-1 0,1 0 0,-1-1 0,1 1 0,0 0 0,-1 0 0,1-1 0,-1 1 0,1 0 0,-1-1 0,1 0 0,-1 1 0,0-1 0,1 0 0,-1 0 0,0 0 0,1 0 0,-1 0 0,1-1 0,0 0 0,-1 0 0,0-1 0,1 1 0,-1 0 0,0-1 0,-1 1 0,1-1 0,0 1 0,-1-1 0,1 1 0,-1-1 0,0 1 0,0-4 0,0-2 0,-1-1 0,0 0 0,0 1 0,-1-1 0,0 1 0,-1-1 0,-4-10 0,3 12 0,-1 1 0,1 0 0,-1 0 0,0 0 0,0 1 0,0-1 0,-1 1 0,0 1 0,0-1 0,0 1 0,-1 0 0,-12-6 0,14 8 0,1 0 0,-1 0 0,0 0 0,1 1 0,-1 0 0,0-1 0,0 2 0,0-1 0,0 1 0,1-1 0,-1 1 0,0 1 0,0-1 0,0 1 0,0 0 0,0 0 0,0 0 0,1 0 0,-1 1 0,-7 4 0,9-4 0,0 1 0,0 0 0,1 0 0,-1 0 0,1 0 0,0 1 0,0-1 0,0 0 0,0 1 0,0 0 0,1-1 0,-1 1 0,1 0 0,0 0 0,1 0 0,-1 0 0,1 0 0,-1 0 0,1 0 0,0 0 0,0 0 0,1-1 0,1 8 0,0 1 0,0 0 0,1 0 0,1-1 0,0 1 0,0-1 0,11 19 0,-10-22 0,0 0 0,0-1 0,1 0 0,0-1 0,0 1 0,0-1 0,1 0 0,0 0 0,1-1 0,-1 0 0,13 6 0,-17-10 0,0 0 0,0 1 0,0-1 0,1 0 0,-1 0 0,0-1 0,1 1 0,-1-1 0,1 0 0,-1 0 0,1 0 0,-1 0 0,0-1 0,1 1 0,-1-1 0,1 0 0,-1 0 0,0 0 0,0 0 0,0-1 0,1 1 0,-1-1 0,0 0 0,-1 0 0,1 0 0,0 0 0,-1 0 0,1 0 0,-1-1 0,0 0 0,1 1 0,1-4 0,2-4 0,-1 1 0,1-1 0,-1 0 0,-1-1 0,0 1 0,-1-1 0,0 1 0,0-1 0,-1 0 0,-1 0 0,1 0 0,-2 0 0,0-1 0,0 1 0,-1 0 0,0 0 0,-4-12 0,3 13 0,0 1 0,-1 0 0,0 0 0,-1 0 0,0 0 0,0 1 0,-1 0 0,0 0 0,0 0 0,-1 0 0,0 1 0,0 0 0,-1 0 0,0 0 0,0 1 0,-1 0 0,1 1 0,-1 0 0,-1 0 0,-9-4 0,15 7 0,-1 1 0,1-1 0,-1 1 0,0 0 0,0 0 0,0 0 0,0 1 0,0-1 0,0 1 0,0 0 0,0 0 0,1 1 0,-1-1 0,0 1 0,0 0 0,0 0 0,0 0 0,1 0 0,-1 1 0,0-1 0,1 1 0,-1 0 0,1 0 0,0 0 0,0 1 0,0-1 0,0 1 0,0 0 0,0 0 0,0 0 0,1 0 0,0 0 0,0 0 0,0 1 0,0-1 0,0 1 0,1-1 0,-1 1 0,1 0 0,-1 4 0,0 1 0,0-1 0,1 0 0,0 1 0,1-1 0,0 1 0,0-1 0,0 1 0,1-1 0,1 1 0,-1-1 0,1 0 0,1 0 0,0 1 0,0-2 0,0 1 0,1 0 0,0-1 0,1 1 0,-1-1 0,2-1 0,-1 1 0,1-1 0,-1 0 0,2 0 0,-1 0 0,1-1 0,0 0 0,0 0 0,0-1 0,1 0 0,-1 0 0,1-1 0,0 0 0,0 0 0,0-1 0,1 0 0,-1 0 0,9 0 0,-14-1 0,0-1 0,-1 0 0,1 0 0,0 0 0,0 0 0,0 0 0,0-1 0,-1 0 0,1 1 0,0-1 0,0 0 0,-1 0 0,1 0 0,0 0 0,-1-1 0,1 1 0,-1-1 0,0 0 0,0 1 0,1-1 0,1-3 0,-1 1 0,0 0 0,-1 0 0,1-1 0,-1 1 0,0 0 0,0-1 0,-1 0 0,0 1 0,1-1 0,-1 0 0,0-8 0,0 3 0,-1 1 0,0-1 0,0 1 0,-1-1 0,-1 1 0,1 0 0,-1 0 0,-1-1 0,0 2 0,0-1 0,-1 0 0,-8-15 0,8 19 0,-1 0 0,1 1 0,-1-1 0,0 1 0,0 0 0,0 0 0,-1 0 0,0 1 0,1 0 0,-1 0 0,0 0 0,0 1 0,-1 0 0,1 0 0,0 1 0,-1-1 0,1 1 0,-1 1 0,0-1 0,1 1 0,-1 0 0,1 1 0,-1 0 0,1 0 0,-1 0 0,1 1 0,0 0 0,-9 3 0,8-3 0,1 1 0,0 0 0,0 0 0,1 0 0,-1 1 0,1 0 0,-1 0 0,1 0 0,0 0 0,1 1 0,-1 0 0,1 0 0,0 0 0,0 1 0,0-1 0,1 1 0,0 0 0,0 0 0,1 0 0,-1 1 0,1-1 0,1 0 0,-1 1 0,1-1 0,0 1 0,1 0 0,0 12 0,0-14 0,1 0 0,1 0 0,-1-1 0,0 1 0,1 0 0,0-1 0,0 0 0,1 1 0,-1-1 0,1 0 0,0 0 0,0 0 0,0-1 0,0 1 0,5 3 0,-6-6 0,0 1 0,0 0 0,0-1 0,0 1 0,1-1 0,-1 0 0,1 1 0,-1-1 0,1 0 0,-1-1 0,1 1 0,-1 0 0,1-1 0,0 1 0,-1-1 0,1 0 0,0 0 0,-1 0 0,1 0 0,0-1 0,-1 1 0,1-1 0,-1 1 0,1-1 0,0 0 0,-1 0 0,1 0 0,2-2 0,-4 2 0,0 1 0,0-1 0,0 1 0,0-1 0,0 0 0,0 1 0,0-1 0,0 0 0,-1 0 0,1 1 0,0-1 0,0 0 0,-1 0 0,1 0 0,-1 0 0,1 0 0,-1 0 0,1 0 0,-1 0 0,1 0 0,-1 0 0,0-1 0,0 1 0,1-1 0,-2 0 0,1 1 0,-1 0 0,1 0 0,-1 0 0,1 0 0,-1-1 0,0 1 0,0 0 0,0 0 0,1 0 0,-1 1 0,0-1 0,0 0 0,0 0 0,0 0 0,0 1 0,-2-2 0,-3-1 0,1 0 0,-1 1 0,0 0 0,0 0 0,0 0 0,0 1 0,-10-2 0,8 3 0,-1 1 0,1-1 0,-1 1 0,1 1 0,-1 0 0,1 0 0,0 0 0,0 1 0,0 1 0,0-1 0,1 1 0,-14 9 0,17-10 0,0 0 0,1-1 0,0 1 0,0 1 0,0-1 0,0 0 0,0 1 0,1-1 0,0 1 0,-1 0 0,1 0 0,0 0 0,1 0 0,-1 0 0,1 0 0,0 0 0,0 1 0,0-1 0,1 0 0,-1 1 0,1-1 0,0 1 0,0-1 0,1 0 0,-1 1 0,3 6 0,-2-8 0,-1 0 0,1-1 0,0 1 0,1-1 0,-1 1 0,0-1 0,1 1 0,-1-1 0,1 0 0,0 0 0,0 0 0,0 0 0,0 0 0,0 0 0,0 0 0,0-1 0,1 1 0,-1-1 0,1 0 0,-1 1 0,1-1 0,-1 0 0,1 0 0,0-1 0,-1 1 0,1-1 0,0 1 0,0-1 0,-1 0 0,1 0 0,0 0 0,0 0 0,0-1 0,-1 1 0,1-1 0,0 1 0,-1-1 0,1 0 0,0 0 0,-1 0 0,1-1 0,-1 1 0,0 0 0,1-1 0,-1 0 0,0 0 0,0 1 0,0-1 0,0 0 0,0-1 0,0 1 0,2-5 0,1-1 0,-1 0 0,0-1 0,0 1 0,-1-1 0,0 0 0,-1 0 0,0 0 0,0 0 0,-1-1 0,1-12 0,-2 19 0,0 0 0,0-1 0,0 1 0,-1-1 0,1 1 0,-1 0 0,0-1 0,1 1 0,-2 0 0,1-1 0,0 1 0,-1 0 0,1 0 0,-1 0 0,0 0 0,0 1 0,0-1 0,0 0 0,-1 1 0,1 0 0,-1-1 0,0 1 0,1 0 0,-1 0 0,0 0 0,0 1 0,0-1 0,0 1 0,0 0 0,-6-2 0,5 2 0,0 0 0,0 0 0,-1 1 0,1-1 0,0 1 0,0 0 0,-1 0 0,1 0 0,0 1 0,-1 0 0,1 0 0,0 0 0,0 0 0,0 0 0,0 1 0,0 0 0,0 0 0,0 0 0,0 0 0,1 1 0,-6 4 0,7-4 0,-1-1 0,1 1 0,0 0 0,0 0 0,1 0 0,-1 0 0,1 0 0,-1 0 0,1 0 0,0 1 0,0-1 0,0 0 0,1 1 0,-1-1 0,1 1 0,0-1 0,0 1 0,0-1 0,0 1 0,1-1 0,-1 0 0,1 1 0,0-1 0,0 0 0,0 1 0,3 4 0,-3-5 0,0 1 0,0-1 0,-1 0 0,0 0 0,0 0 0,0 1 0,0-1 0,0 0 0,0 0 0,-1 0 0,0 4 0,0-4 0,0 0 0,1 1 0,-1-1 0,1 1 0,0-1 0,0 1 0,1 6 0,0-9 0,-1 0 0,1 0 0,-1 0 0,1 1 0,0-1 0,0 0 0,-1 0 0,1 0 0,0 0 0,0-1 0,0 1 0,0 0 0,0 0 0,0 0 0,0-1 0,0 1 0,1-1 0,-1 1 0,0-1 0,0 1 0,0-1 0,1 0 0,-1 1 0,0-1 0,0 0 0,3 0 0,-3 0 4,1 1 0,-1-1-1,0 0 1,1 0 0,-1 0-1,1 0 1,-1-1 0,1 1-1,-1 0 1,1 0 0,-1-1 0,0 1-1,1-1 1,-1 0 0,0 1-1,1-1 1,-1 0 0,0 0-1,0 1 1,0-1 0,0 0-1,0 0 1,0 0 0,0-1 0,0 1-1,0 0 1,0 0 0,0 0-1,-1-1 1,1 1 0,0-2-1,0 0-109,0 0 0,0 0 0,-1 0 1,1-1-1,-1 1 0,0 0 0,0 0 0,0 0 0,0 0 0,0-1 0,-1 1 0,1 0 0,-2-4 0,-10-19-6720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7:33.504"/>
    </inkml:context>
    <inkml:brush xml:id="br0">
      <inkml:brushProperty name="width" value="0.1" units="cm"/>
      <inkml:brushProperty name="height" value="0.1" units="cm"/>
      <inkml:brushProperty name="color" value="#FFFFFF"/>
    </inkml:brush>
  </inkml:definitions>
  <inkml:trace contextRef="#ctx0" brushRef="#br0">315 59 24575,'0'-3'0,"0"0"0,0 1 0,0-1 0,-1 1 0,1-1 0,-1 0 0,0 1 0,0-1 0,0 1 0,0-1 0,0 1 0,0 0 0,-1 0 0,1-1 0,-1 1 0,1 0 0,-1 0 0,0 0 0,0 0 0,0 1 0,-3-3 0,3 3 0,0 0 0,1 1 0,-1-1 0,0 0 0,0 1 0,1 0 0,-1-1 0,0 1 0,0 0 0,0 0 0,0 0 0,1 0 0,-1 0 0,0 1 0,0-1 0,0 0 0,1 1 0,-1-1 0,0 1 0,0 0 0,1 0 0,-1-1 0,1 1 0,-1 0 0,1 1 0,-1-1 0,1 0 0,-1 0 0,1 0 0,0 1 0,0-1 0,-2 3 0,-2 3 0,0 0 0,1 1 0,-1 0 0,1 0 0,1 0 0,0 1 0,0-1 0,0 1 0,-1 14 0,-1 13 0,-1 37 0,5-63 0,0 5 0,0 18 0,1 36 0,1-60 0,0-1 0,0 1 0,1-1 0,0 1 0,0-1 0,1 0 0,0 0 0,0 0 0,7 10 0,-10-17 0,1 0 0,-1 0 0,1 0 0,0 0 0,-1 0 0,1 0 0,0 0 0,0 0 0,0 0 0,0 0 0,0-1 0,0 1 0,0 0 0,0-1 0,0 1 0,0-1 0,0 1 0,0-1 0,1 1 0,-1-1 0,0 0 0,0 0 0,1 1 0,0-1 0,0-1 0,0 1 0,-1-1 0,1 1 0,0-1 0,-1 0 0,1 0 0,0 0 0,-1 0 0,1 0 0,-1 0 0,0 0 0,1 0 0,-1 0 0,2-3 0,3-3 0,-1-1 0,0 0 0,-1 0 0,1 0 0,4-14 0,-3 7 0,-2 0 0,1-1 0,-2 1 0,0-1 0,-1 0 0,0 1 0,-2-1 0,0 0 0,0 0 0,-1 0 0,-4-17 0,4 30 0,0 0 0,0 0 0,-1 0 0,1 0 0,-1-1 0,1 2 0,-1-1 0,0 0 0,0 0 0,0 1 0,-1-1 0,-3-3 0,5 5 0,0 1 0,0-1 0,-1 0 0,1 1 0,0-1 0,0 1 0,-1-1 0,1 1 0,0 0 0,-1 0 0,1-1 0,0 1 0,-1 0 0,1 0 0,0 0 0,-1 0 0,1 1 0,0-1 0,-1 0 0,1 0 0,0 1 0,-1-1 0,1 1 0,0-1 0,0 1 0,0 0 0,-1-1 0,1 1 0,0 0 0,0 0 0,0 0 0,0 0 0,-1 1 0,-3 4 0,0 0 0,0 1 0,1 0 0,0-1 0,0 2 0,0-1 0,1 0 0,0 1 0,1-1 0,-3 15 0,2-11 0,1 0 0,1-1 0,0 1 0,1 0 0,0 0 0,0 0 0,4 16 0,-3-22 0,1 1 0,0-1 0,0 0 0,0 1 0,1-1 0,0 0 0,0-1 0,0 1 0,4 4 0,-6-8 0,0 1 0,0-1 0,0 0 0,0 0 0,0 0 0,0-1 0,0 1 0,0 0 0,0 0 0,0-1 0,1 1 0,-1 0 0,0-1 0,0 1 0,1-1 0,-1 0 0,0 1 0,1-1 0,-1 0 0,1 0 0,-1 0 0,0 0 0,1 0 0,-1 0 0,0 0 0,1 0 0,-1-1 0,1 1 0,-1 0 0,0-1 0,0 1 0,1-1 0,-1 0 0,0 1 0,0-1 0,0 0 0,0 0 0,1 0 0,-1 0 0,-1 0 0,2-1 0,3-4 0,0-1 0,-1 1 0,0-1 0,0 0 0,-1-1 0,0 1 0,0 0 0,0-1 0,-1 0 0,-1 1 0,2-14 0,-1 8 0,-1 0 0,-1 1 0,0-1 0,0 0 0,-1 1 0,-5-21 0,5 29 0,0 0 0,0 0 0,-1 1 0,1-1 0,-1 0 0,0 1 0,0-1 0,0 1 0,0-1 0,-1 1 0,-3-4 0,5 6 0,0 0 0,0 1 0,-1-1 0,1 1 0,0-1 0,0 1 0,-1 0 0,1-1 0,0 1 0,0 0 0,-1 0 0,1 0 0,0 0 0,-1 0 0,1 0 0,0 0 0,-1 0 0,1 1 0,0-1 0,0 0 0,-1 1 0,1-1 0,0 1 0,0-1 0,0 1 0,0 0 0,0-1 0,-1 1 0,1 0 0,0 0 0,1 0 0,-1 0 0,0 0 0,0 0 0,0 0 0,0 2 0,-6 5 0,1 1 0,0 0 0,1 1 0,0-1 0,0 1 0,1 0 0,0 1 0,1-1 0,0 0 0,-2 18 0,3-17 0,1 0 0,0 0 0,0 1 0,2-1 0,-1 0 0,1 0 0,1 0 0,-1 1 0,8 20 0,-9-31 0,1 1 0,-1-1 0,1 0 0,-1 1 0,1-1 0,-1 1 0,1-1 0,0 0 0,0 1 0,0-1 0,0 0 0,0 0 0,0 0 0,0 0 0,0 0 0,0 0 0,1 0 0,-1 0 0,0 0 0,1 0 0,-1-1 0,0 1 0,1 0 0,-1-1 0,1 0 0,-1 1 0,1-1 0,-1 0 0,1 1 0,-1-1 0,1 0 0,-1 0 0,3-1 0,-1 0 0,-1 0 0,0 0 0,1 0 0,-1-1 0,0 1 0,0-1 0,0 0 0,0 1 0,0-1 0,0 0 0,-1 0 0,1 0 0,-1 0 0,1-1 0,-1 1 0,0 0 0,0-1 0,2-3 0,1-7 0,0 1 0,-1-1 0,-1 0 0,0 0 0,-1 0 0,0 0 0,-1-1 0,0 1 0,-1 0 0,-4-18 0,4 25 0,0 0 0,0 0 0,-1 0 0,0 0 0,0 0 0,-1 0 0,1 0 0,-1 1 0,-1-1 0,1 1 0,-1 0 0,0 0 0,0 0 0,0 1 0,-1-1 0,1 1 0,-1 0 0,0 1 0,0-1 0,-1 1 0,1 0 0,-1 0 0,-8-3 0,9 5 0,1 1 0,-1-1 0,0 1 0,1 0 0,-1 0 0,0 0 0,0 1 0,1 0 0,-1 0 0,0 0 0,1 0 0,-1 1 0,1 0 0,0 0 0,-1 0 0,1 0 0,0 1 0,0-1 0,0 1 0,1 0 0,-7 6 0,3-1 0,-1 0 0,1 0 0,0 0 0,1 1 0,0 0 0,0 1 0,1-1 0,-7 18 0,7-11 0,0 0 0,2 0 0,0 0 0,-2 33 0,5-44 0,-1 0 0,1 0 0,0 0 0,1 0 0,-1-1 0,1 1 0,0 0 0,0 0 0,0 0 0,1-1 0,0 1 0,0-1 0,0 1 0,0-1 0,1 0 0,0 0 0,0 0 0,0 0 0,0 0 0,0-1 0,6 5 0,-6-6 0,0-1 0,0 0 0,0 0 0,0 1 0,0-2 0,0 1 0,1 0 0,-1-1 0,0 1 0,0-1 0,1 0 0,-1 0 0,0 0 0,0-1 0,1 1 0,-1-1 0,0 1 0,0-1 0,0 0 0,0-1 0,0 1 0,0 0 0,0-1 0,0 0 0,0 1 0,-1-1 0,1 0 0,-1-1 0,4-2 0,1-2 0,0 0 0,-1-1 0,1 1 0,-1-2 0,-1 1 0,0 0 0,0-1 0,6-15 0,-5 6 0,-1-1 0,-1 1 0,0-1 0,-2-1 0,0 1 0,-1 0 0,-1 0 0,-1-1 0,0 1 0,-5-21 0,5 37 0,1 0 0,-1 0 0,0 0 0,0 0 0,-1 0 0,1 0 0,0 0 0,-1 1 0,0-1 0,1 0 0,-1 1 0,0-1 0,-1 1 0,1 0 0,0 0 0,-4-3 0,5 5 0,0-1 0,0 1 0,0-1 0,0 1 0,0 0 0,0-1 0,0 1 0,0 0 0,0 0 0,-1 0 0,1 0 0,0 0 0,0 0 0,0 0 0,0 0 0,0 0 0,0 1 0,-2 0 0,1 0 0,0 0 0,0 0 0,0 0 0,0 1 0,1-1 0,-1 1 0,0-1 0,1 1 0,-1-1 0,1 1 0,0 0 0,-2 3 0,-2 5 0,0 0 0,0 1 0,1 0 0,1-1 0,0 1 0,1 1 0,-3 21 0,3-6 0,1 1 0,3 32 0,-1-51 0,1 0 0,0 0 0,0 0 0,1 0 0,0 0 0,1-1 0,8 16 0,-11-21 0,1 0 0,-1-1 0,1 1 0,0 0 0,0-1 0,0 0 0,0 1 0,0-1 0,0 0 0,1 0 0,-1 0 0,1 0 0,0-1 0,-1 1 0,1-1 0,0 1 0,0-1 0,0 0 0,0 0 0,0 0 0,0-1 0,0 1 0,0-1 0,0 1 0,0-1 0,4-1 0,-4 1 0,-1-1 0,0 1 0,1-1 0,-1 0 0,0 0 0,0 0 0,1 0 0,-1-1 0,0 1 0,0 0 0,0-1 0,-1 0 0,1 1 0,0-1 0,-1 0 0,3-3 0,-1 1 0,0-2 0,-1 1 0,1 0 0,-1 0 0,0-1 0,2-8 0,0-7 0,-1 1 0,0-38 0,-2 57 0,-2-76 0,-2 124 0,-3 43 0,6-81 0,0 0 0,1 1 0,0-1 0,0 0 0,1 1 0,5 16 0,-7-25 0,1-1 0,-1 1 0,0-1 0,0 1 0,0-1 0,1 1 0,-1-1 0,0 1 0,0-1 0,1 1 0,-1-1 0,0 1 0,1-1 0,-1 1 0,1-1 0,-1 0 0,1 1 0,-1-1 0,1 0 0,-1 1 0,1-1 0,-1 0 0,1 1 0,-1-1 0,1 0 0,-1 0 0,1 0 0,-1 0 0,1 0 0,0 0 0,-1 0 0,1 0 0,-1 0 0,1 0 0,0 0 0,1-1 0,-1 1 0,1-1 0,-1 0 0,1 0 0,-1-1 0,0 1 0,1 0 0,-1 0 0,0-1 0,0 1 0,2-3 0,22-43 0,-13 11 0,-2 0 0,8-47 0,2-8 0,-17 80 0,1-5 0,0 1 0,10-22 0,-14 37 0,1-1 0,-1 1 0,0-1 0,0 1 0,0 0 0,0-1 0,1 1 0,-1-1 0,0 1 0,0-1 0,1 1 0,-1 0 0,0-1 0,0 1 0,1 0 0,-1-1 0,1 1 0,-1 0 0,0 0 0,1-1 0,-1 1 0,1 0 0,-1 0 0,0-1 0,1 1 0,-1 0 0,1 0 0,-1 0 0,1 0 0,-1 0 0,2 0 0,5 13 0,1 26 0,-5-4 0,-2 0 0,-1 0 0,-1-1 0,-2 1 0,-12 53 0,-1-17 0,38-112 0,-3-2 0,-2 0 0,-1-1 0,-2 0 0,11-72 0,-25 154 0,-9 63 0,7-89 0,-10 48 0,-34 102 0,45-159 0,0 0 0,0 0 0,-1 0 0,1-1 0,-1 1 0,1-1 0,-1 1 0,0-1 0,0 0 0,-5 4 0,7-6 0,0 1 0,0-1 0,0 0 0,-1 0 0,1 0 0,0 0 0,0 0 0,0 0 0,-1 0 0,1 0 0,0 0 0,0 1 0,-1-1 0,1 0 0,0 0 0,0 0 0,-1 0 0,1 0 0,0 0 0,0-1 0,0 1 0,-1 0 0,1 0 0,0 0 0,0 0 0,-1 0 0,1 0 0,0 0 0,0 0 0,0-1 0,-1 1 0,1 0 0,0 0 0,0 0 0,0 0 0,0-1 0,-1 1 0,1 0 0,0 0 0,0 0 0,0-1 0,-2-22 0,6 0 0,0 0 0,2 0 0,15-39 0,-6 17 0,-10 30 0,65-236 0,-66 235 0,-2 19 0,-2 25 0,-28 181 0,18-173 0,6-30 0,3-11 0,2-16 0,6-25 0,-4 19 0,1 1 0,1 0 0,17-50 0,-22 75 0,1-1 0,0 0 0,-1 0 0,1 1 0,0-1 0,0 0 0,0 1 0,0-1 0,0 1 0,1-1 0,-1 1 0,0 0 0,1-1 0,-1 1 0,1 0 0,-1 0 0,1 0 0,0 0 0,2-1 0,-3 2 0,-1 0 0,1 0 0,-1 0 0,1 0 0,-1 0 0,1 0 0,-1 0 0,1 0 0,-1 1 0,0-1 0,1 0 0,-1 0 0,1 0 0,-1 1 0,0-1 0,1 0 0,-1 1 0,1-1 0,-1 0 0,0 1 0,1-1 0,-1 0 0,0 1 0,0-1 0,1 1 0,-1 0 0,5 22 0,-7 0 0,1 11 0,1-31 0,0-5 0,3-18 0,-1 3 0,0 7 0,-1 0 0,0 0 0,-1-15 0,-3 21-1365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7:44.481"/>
    </inkml:context>
    <inkml:brush xml:id="br0">
      <inkml:brushProperty name="width" value="0.1" units="cm"/>
      <inkml:brushProperty name="height" value="0.1" units="cm"/>
      <inkml:brushProperty name="color" value="#FFFFFF"/>
    </inkml:brush>
  </inkml:definitions>
  <inkml:trace contextRef="#ctx0" brushRef="#br0">298 221 24575,'0'-6'0,"-1"0"0,1 1 0,-1-1 0,0 1 0,0-1 0,-1 0 0,0 1 0,0 0 0,0-1 0,0 1 0,-6-8 0,7 12 0,0 0 0,0 0 0,0 0 0,0 0 0,0 0 0,0 0 0,0 0 0,0 0 0,-1 0 0,1 0 0,0 1 0,-1-1 0,1 1 0,0-1 0,-1 1 0,1-1 0,-1 1 0,1 0 0,-3-1 0,2 2 0,-1-1 0,1 1 0,0-1 0,0 1 0,-1 0 0,1 0 0,0 0 0,0 0 0,0 0 0,0 1 0,0-1 0,0 0 0,0 1 0,1 0 0,-1-1 0,-1 4 0,-5 4 0,1 1 0,0 1 0,1-1 0,0 1 0,1 1 0,0-1 0,1 1 0,0-1 0,0 1 0,2 1 0,-1-1 0,2 0 0,0 0 0,0 25 0,1-34 0,1 0 0,-1 0 0,1 1 0,-1-1 0,1 0 0,0 0 0,0 0 0,1 0 0,-1 0 0,0 0 0,1 0 0,0 0 0,0-1 0,0 1 0,0-1 0,0 1 0,0-1 0,1 0 0,-1 0 0,1 0 0,-1 0 0,1 0 0,0-1 0,0 1 0,0-1 0,0 1 0,0-1 0,0 0 0,0-1 0,0 1 0,0 0 0,1-1 0,2 1 0,1-1 0,-1-1 0,1 1 0,-1-1 0,1 0 0,-1 0 0,1-1 0,-1 0 0,0 0 0,0 0 0,0-1 0,0 0 0,0 0 0,-1 0 0,1-1 0,6-6 0,-5 3 0,-1 0 0,1 0 0,-1-1 0,-1 0 0,0 0 0,0 0 0,0-1 0,-1 1 0,0-1 0,-1 0 0,0 0 0,-1-1 0,2-10 0,-3 17 0,0-1 0,-1 0 0,0 0 0,0 0 0,0 0 0,0 0 0,0 0 0,-1 0 0,0 1 0,0-1 0,0 0 0,0 0 0,-1 1 0,1-1 0,-1 1 0,0-1 0,0 1 0,0 0 0,-1 0 0,1 0 0,-1 0 0,1 0 0,-1 0 0,0 1 0,0-1 0,0 1 0,-1 0 0,1 0 0,-1 0 0,1 0 0,-1 1 0,1-1 0,-1 1 0,-6-1 0,0-1 0,-1 1 0,0 1 0,0 0 0,0 0 0,0 1 0,0 0 0,0 1 0,0 1 0,0-1 0,0 2 0,1-1 0,-1 2 0,1-1 0,-1 1 0,1 1 0,0 0 0,1 0 0,0 1 0,-1 1 0,2-1 0,-1 1 0,1 1 0,0-1 0,0 1 0,1 1 0,0-1 0,1 1 0,0 1 0,0-1 0,1 1 0,0 0 0,-3 11 0,3-7 0,1 0 0,1 0 0,0 0 0,1 0 0,0 0 0,1 26 0,1-36 0,0 0 0,0 0 0,1 0 0,-1 0 0,1 0 0,0-1 0,0 1 0,1 0 0,-1 0 0,1-1 0,-1 1 0,1-1 0,0 1 0,1-1 0,-1 0 0,0 0 0,1 0 0,0 0 0,0 0 0,0-1 0,0 1 0,0-1 0,0 0 0,1 0 0,-1 0 0,1 0 0,-1-1 0,8 3 0,-7-3 0,1-1 0,-1 0 0,0 0 0,1 0 0,-1-1 0,0 1 0,1-1 0,-1 0 0,0 0 0,0 0 0,0-1 0,0 1 0,0-1 0,0 0 0,0-1 0,-1 1 0,1 0 0,-1-1 0,6-5 0,6-6 0,0-1 0,20-28 0,-34 41 0,9-11 0,-1 0 0,0-1 0,-1-1 0,-1 1 0,0-1 0,-1 0 0,-1-1 0,7-29 0,-11 39 0,-1-1 0,1 1 0,-1-1 0,0 1 0,0-1 0,-1 1 0,0-1 0,0 1 0,0 0 0,-5-12 0,4 14 0,0 0 0,-1 0 0,1 0 0,-1 0 0,0 1 0,0-1 0,0 1 0,0-1 0,-1 1 0,1 0 0,-1 1 0,0-1 0,0 1 0,0-1 0,0 1 0,-8-2 0,7 2 0,1 0 0,-1 1 0,0-1 0,0 1 0,0 1 0,0-1 0,0 1 0,0 0 0,0 0 0,0 0 0,-9 2 0,11-1 0,0 0 0,0 0 0,0 0 0,0 0 0,0 1 0,1 0 0,-1-1 0,0 1 0,1 0 0,0 0 0,-1 0 0,1 0 0,0 1 0,0-1 0,0 0 0,0 1 0,1 0 0,-1-1 0,1 1 0,-2 4 0,-2 8 0,0 0 0,1 0 0,1 1 0,0-1 0,2 1 0,-1 0 0,2-1 0,0 1 0,1 0 0,5 26 0,-5-38 0,0 0 0,1 0 0,-1 0 0,1-1 0,0 1 0,0 0 0,0-1 0,0 0 0,1 1 0,-1-1 0,1 0 0,0 0 0,0 0 0,0-1 0,0 1 0,1-1 0,-1 0 0,1 0 0,-1 0 0,1 0 0,0 0 0,-1-1 0,1 0 0,0 0 0,0 0 0,0 0 0,8 0 0,-2 0 0,-1-1 0,1 0 0,-1-1 0,1 0 0,-1-1 0,0 0 0,0 0 0,1-1 0,-2 0 0,1 0 0,8-5 0,-4 1 0,-1-1 0,0 0 0,0-1 0,-1 0 0,0 0 0,-1-1 0,0 0 0,-1-1 0,0-1 0,14-21 0,-19 26 0,-1 0 0,1 0 0,-1-1 0,-1 0 0,1 0 0,-1 1 0,0-1 0,-1-1 0,0 1 0,0 0 0,-1 0 0,0 0 0,-1 0 0,0 0 0,0 0 0,0-1 0,-1 2 0,0-1 0,-1 0 0,-3-9 0,4 13 0,0 1 0,0-1 0,0 0 0,0 1 0,0-1 0,-1 1 0,1 0 0,-1 0 0,0 0 0,0 0 0,0 0 0,0 1 0,-1-1 0,1 1 0,-1 0 0,1 0 0,-1 0 0,0 0 0,0 1 0,0 0 0,0-1 0,-7 0 0,8 2 0,-1 0 0,0 1 0,0-1 0,1 1 0,-1 0 0,0 0 0,1 0 0,-1 0 0,1 1 0,-1-1 0,1 1 0,0 0 0,-1 0 0,1 0 0,0 0 0,0 1 0,1-1 0,-1 1 0,0 0 0,1 0 0,0 0 0,-1 0 0,1 0 0,-2 6 0,-1 1 0,0 0 0,1 0 0,1 1 0,0-1 0,0 1 0,1-1 0,1 1 0,0 0 0,0 0 0,1 16 0,1-22 0,-1-1 0,1 0 0,0 1 0,0-1 0,0 0 0,1 0 0,-1 0 0,1 0 0,0 0 0,0 0 0,0-1 0,5 7 0,-4-8 0,-1 0 0,1 1 0,-1-1 0,1-1 0,0 1 0,0 0 0,0-1 0,0 1 0,0-1 0,0 0 0,1 0 0,-1 0 0,0 0 0,0-1 0,1 0 0,-1 1 0,1-1 0,4-1 0,0 0 0,-1 0 0,0-1 0,1 0 0,-1 0 0,0-1 0,0 0 0,-1 0 0,1 0 0,0-1 0,-1 0 0,0-1 0,0 1 0,9-10 0,-2 1 0,0 0 0,-1-1 0,-1 0 0,14-23 0,-22 32 0,0 0 0,0-1 0,0 0 0,0 0 0,-1 0 0,0 0 0,0 0 0,-1 0 0,0 0 0,1-9 0,-2 13 0,-1-1 0,1 1 0,0-1 0,-1 1 0,0 0 0,1 0 0,-1-1 0,0 1 0,0 0 0,0 0 0,-1 0 0,1 0 0,0 0 0,-1 0 0,1 0 0,-1 0 0,0 1 0,1-1 0,-1 1 0,0-1 0,0 1 0,0 0 0,0-1 0,-1 1 0,1 0 0,0 0 0,0 1 0,0-1 0,-1 0 0,-2 0 0,-3 0 0,1-1 0,-1 1 0,1 1 0,-1 0 0,1 0 0,-1 0 0,1 1 0,0 0 0,-1 0 0,1 0 0,-11 5 0,7-2 0,0 1 0,0 0 0,1 0 0,0 1 0,0 1 0,0 0 0,-11 10 0,13-10 0,0 1 0,1 1 0,-1 0 0,1 0 0,1 0 0,0 1 0,-8 16 0,11-20 0,1 1 0,-1 0 0,2-1 0,-1 1 0,0 0 0,1 0 0,1 0 0,-1 0 0,1 1 0,0-1 0,1 0 0,1 9 0,-1-11 0,0-1 0,1 0 0,-1 1 0,1-1 0,0 0 0,0 0 0,0 0 0,1 0 0,0 0 0,-1-1 0,1 1 0,1-1 0,-1 0 0,0 0 0,5 3 0,-2-2 0,1 0 0,0 0 0,0 0 0,0-1 0,0-1 0,1 1 0,-1-1 0,12 2 0,-7-2 0,0-1 0,0 0 0,-1-1 0,1 0 0,0-1 0,0 0 0,-1-1 0,1-1 0,-1 1 0,1-2 0,20-8 0,-21 5 0,-1 0 0,0 0 0,-1-1 0,1 0 0,-1 0 0,-1-1 0,0-1 0,0 1 0,-1-1 0,0-1 0,-1 1 0,0-1 0,5-13 0,-8 18 0,0-1 0,0 0 0,-1 0 0,0 0 0,-1 0 0,1-1 0,-1 1 0,-1 0 0,1-1 0,-1 1 0,-1 0 0,1-1 0,-1 1 0,-1 0 0,1 0 0,-1-1 0,0 1 0,-1 0 0,0 1 0,0-1 0,0 0 0,-1 1 0,-5-8 0,4 9 0,0 0 0,-1 1 0,1-1 0,-1 1 0,0 0 0,0 1 0,-1 0 0,1-1 0,-1 2 0,1-1 0,-1 1 0,0 0 0,0 1 0,0-1 0,0 1 0,0 1 0,0-1 0,-12 2 0,10-1 0,1 1 0,-1 0 0,0 0 0,1 1 0,-1 0 0,1 1 0,0-1 0,0 2 0,0-1 0,0 1 0,0 0 0,1 1 0,0 0 0,0 0 0,-7 7 0,6-3 0,1 0 0,1 0 0,0 1 0,0 0 0,1 1 0,0-1 0,1 1 0,0 0 0,0 0 0,1 0 0,-2 22 0,3-23 0,1 0 0,1-1 0,0 1 0,0 0 0,0 0 0,2 0 0,-1 0 0,1 0 0,0-1 0,1 1 0,0-1 0,1 0 0,0 0 0,6 10 0,-6-13 0,0-1 0,0 1 0,1-1 0,0 0 0,0 0 0,0 0 0,1-1 0,-1 1 0,1-1 0,0-1 0,0 1 0,1-1 0,-1 0 0,1-1 0,-1 1 0,1-1 0,0-1 0,0 1 0,14 0 0,-12-2 0,0 0 0,0-1 0,0 0 0,0-1 0,0 0 0,0 0 0,0-1 0,0 0 0,-1-1 0,0 0 0,1 0 0,-2-1 0,1 1 0,12-11 0,-5 2 0,-1 0 0,-1-1 0,0 0 0,-1-1 0,0-1 0,15-26 0,-23 35 0,-1 1 0,0 0 0,0-1 0,0 1 0,-1-1 0,0 0 0,0 0 0,0 0 0,-1 0 0,0 0 0,-1 0 0,0-1 0,0 1 0,0 0 0,-1 0 0,0 0 0,0 0 0,-1 0 0,0 0 0,-4-10 0,3 12 0,-1 0 0,0 0 0,0 0 0,0 1 0,0-1 0,-1 1 0,0 0 0,0 0 0,0 1 0,0-1 0,0 1 0,-1 0 0,0 1 0,1-1 0,-1 1 0,0 0 0,0 1 0,0-1 0,-1 1 0,1 0 0,0 1 0,-8 0 0,0-1 0,0 1 0,0 1 0,0 1 0,0 0 0,0 0 0,1 2 0,-1 0 0,-25 11 0,23-7 0,0 1 0,1 1 0,0 1 0,0 0 0,1 1 0,-21 23 0,27-27 0,1 1 0,0-1 0,1 1 0,0 1 0,1-1 0,0 1 0,0 0 0,1 0 0,0 1 0,0-1 0,2 1 0,-3 14 0,4-20 0,1 0 0,0-1 0,0 1 0,0-1 0,1 1 0,-1-1 0,1 1 0,0-1 0,1 1 0,-1-1 0,1 1 0,0-1 0,0 0 0,0 0 0,1 0 0,3 5 0,-1-4 0,-1-1 0,1 1 0,0-1 0,1 0 0,-1 0 0,1-1 0,0 1 0,0-1 0,0-1 0,8 4 0,6-1 0,0 0 0,0-2 0,0 0 0,0-1 0,0-1 0,31-2 0,-36-1 0,0 0 0,1-1 0,-1-1 0,-1 0 0,1-1 0,-1-1 0,0 0 0,0-1 0,0-1 0,-1 0 0,0 0 0,-1-2 0,18-16 0,-17 14 0,-1 0 0,-1-1 0,0 0 0,-1-1 0,0 0 0,-1-1 0,0 0 0,-2 0 0,0-1 0,0 0 0,-2 0 0,5-18 0,-9 30 0,-1 0 0,1 0 0,0 0 0,-1 1 0,0-1 0,0 0 0,0 0 0,0 0 0,-1 0 0,0 0 0,1 0 0,-1 1 0,-1-1 0,1 0 0,0 1 0,-1-1 0,0 1 0,0-1 0,0 1 0,0 0 0,0 0 0,-1 0 0,0 0 0,1 0 0,-1 0 0,0 1 0,0 0 0,0-1 0,-1 1 0,1 0 0,-1 0 0,1 1 0,-1-1 0,1 1 0,-1 0 0,0 0 0,0 0 0,0 0 0,1 1 0,-1-1 0,0 1 0,-7 0 0,2 1 0,-1 0 0,1 1 0,0-1 0,0 2 0,0-1 0,0 1 0,0 1 0,1 0 0,-1 0 0,1 0 0,0 1 0,0 0 0,1 1 0,-1 0 0,1 0 0,1 1 0,-11 12 0,9-10 0,1 0 0,0 0 0,0 1 0,1 0 0,0 1 0,1-1 0,0 1 0,1 0 0,0 1 0,1-1 0,0 1 0,1-1 0,-2 18 0,4-25 0,1 1 0,-1-1 0,0 1 0,1-1 0,0 1 0,0-1 0,1 0 0,-1 1 0,1-1 0,0 0 0,0 0 0,0 0 0,0 0 0,1-1 0,0 1 0,-1 0 0,1-1 0,6 5 0,-4-4 0,0-1 0,0 1 0,0-1 0,1 0 0,-1-1 0,1 1 0,0-1 0,0 0 0,-1 0 0,1-1 0,1 0 0,9 1 0,-11-2 0,0 1 0,0-1 0,0 0 0,0 0 0,0-1 0,0 0 0,0 1 0,0-2 0,0 1 0,0 0 0,-1-1 0,1 0 0,-1 0 0,1-1 0,-1 1 0,0-1 0,0 0 0,0 0 0,0 0 0,0-1 0,-1 1 0,1-1 0,-1 0 0,0 0 0,0 0 0,0 0 0,-1-1 0,0 1 0,0-1 0,0 1 0,0-1 0,-1 0 0,1 0 0,0-8 0,-2 8 0,0 1 0,0 0 0,-1-1 0,0 1 0,1 0 0,-1 0 0,-1-1 0,1 1 0,-1 0 0,1 0 0,-1 0 0,0 1 0,-1-1 0,1 0 0,-1 1 0,1-1 0,-4-2 0,4 4 0,0 0 0,0 0 0,0 0 0,-1 0 0,1 1 0,0-1 0,-1 1 0,1 0 0,-1-1 0,1 1 0,-1 0 0,1 0 0,-1 1 0,0-1 0,1 0 0,-1 1 0,0 0 0,0 0 0,0 0 0,1 0 0,-1 0 0,0 0 0,0 1 0,1-1 0,-1 1 0,0 0 0,-4 1 0,5 0 0,-1 0 0,0 0 0,0 1 0,1-1 0,-1 0 0,1 1 0,0 0 0,0-1 0,0 1 0,0 0 0,0 0 0,0 0 0,1 0 0,0 0 0,-1 1 0,0 5 0,-9 55 0,10-55 0,0 0 0,0 0 0,1 0 0,1 0 0,0 0 0,0 0 0,0 0 0,1 0 0,1 0 0,4 11 0,-5-15 0,1-1 0,0 1 0,0-1 0,0 1 0,1-1 0,-1 0 0,1 0 0,0-1 0,0 1 0,1-1 0,-1 0 0,1 0 0,-1 0 0,1 0 0,0-1 0,0 0 0,0 0 0,6 1 0,-2 0 0,-1-1 0,1-1 0,0 1 0,-1-1 0,1-1 0,0 0 0,0 0 0,-1 0 0,1-1 0,0-1 0,0 1 0,-1-2 0,1 1 0,-1-1 0,0 0 0,0-1 0,0 0 0,0 0 0,-1-1 0,0 1 0,1-2 0,-2 1 0,1-1 0,-1 0 0,0 0 0,0-1 0,0 0 0,-1 0 0,0 0 0,-1-1 0,1 0 0,-2 0 0,1 0 0,-1 0 0,0 0 0,-1-1 0,0 1 0,2-18 0,-3 21 0,0 0 0,-1 0 0,0 0 0,0 0 0,0 1 0,-1-1 0,1 0 0,-1 0 0,0 0 0,-1 0 0,1 1 0,-1-1 0,0 1 0,0-1 0,0 1 0,-1 0 0,1 0 0,-1 0 0,0 0 0,0 0 0,-1 0 0,1 1 0,-1 0 0,-6-5 0,4 5 0,-1-1 0,1 1 0,-1 0 0,0 0 0,0 1 0,0 0 0,0 1 0,0-1 0,-1 1 0,1 1 0,0-1 0,-1 1 0,1 0 0,0 1 0,-14 2 0,12-1 0,0 1 0,-1 0 0,1 0 0,1 1 0,-1 0 0,0 1 0,1 0 0,0 0 0,0 0 0,1 1 0,-1 1 0,1-1 0,1 1 0,-1 0 0,1 1 0,0-1 0,1 1 0,0 0 0,0 1 0,-7 17 0,10-20 0,-1 1 0,1 0 0,1 0 0,-1-1 0,1 1 0,1 1 0,-1-1 0,1 0 0,0 0 0,1 0 0,0 0 0,0 0 0,0 0 0,1 0 0,0-1 0,0 1 0,1 0 0,0-1 0,0 1 0,0-1 0,1 0 0,0 0 0,0-1 0,1 1 0,-1-1 0,1 0 0,0 0 0,10 7 0,-9-8 0,-1 0 0,1 0 0,0 0 0,1-1 0,-1 0 0,0 0 0,1 0 0,0-1 0,0 0 0,0 0 0,0-1 0,0 0 0,0 0 0,0-1 0,0 0 0,0 0 0,0-1 0,0 1 0,0-2 0,0 1 0,0-1 0,0 0 0,-1 0 0,1-1 0,-1 0 0,1 0 0,-1 0 0,0-1 0,0 0 0,-1 0 0,1-1 0,-1 1 0,0-1 0,0-1 0,0 1 0,-1-1 0,4-6 0,-3 3 0,0 0 0,-1-1 0,0 0 0,-1 0 0,0 0 0,0 0 0,-1-1 0,-1 1 0,0-1 0,0 1 0,-1-1 0,-1-14 0,1 21 0,-1-1 0,0 0 0,0 0 0,0 1 0,0-1 0,-1 1 0,0-1 0,0 1 0,0-1 0,0 1 0,-1 0 0,1 0 0,-1 0 0,0 1 0,-1-1 0,1 1 0,0-1 0,-1 1 0,0 0 0,0 0 0,0 1 0,0-1 0,0 1 0,0 0 0,-1 0 0,1 0 0,-1 1 0,0 0 0,-6-2 0,6 3 0,0 0 0,0-1 0,1 2 0,-1-1 0,0 1 0,1-1 0,-1 1 0,0 0 0,1 1 0,-1-1 0,1 1 0,0 0 0,-1 0 0,1 1 0,0-1 0,0 1 0,0 0 0,1 0 0,-1 0 0,1 0 0,0 0 0,0 1 0,0 0 0,-3 5 0,0-1 0,1 1 0,0 0 0,0 0 0,1 0 0,0 0 0,1 1 0,0 0 0,0 0 0,1 0 0,-1 15 0,3-23 0,0 0 0,-1 1 0,1-1 0,0 0 0,0 0 0,1 1 0,-1-1 0,1 0 0,-1 0 0,1 0 0,-1 1 0,1-1 0,0 0 0,0 0 0,0 0 0,0 0 0,1 0 0,-1-1 0,0 1 0,1 0 0,-1-1 0,1 1 0,0-1 0,0 1 0,-1-1 0,1 0 0,0 1 0,0-1 0,0 0 0,0 0 0,0-1 0,0 1 0,1 0 0,-1-1 0,0 1 0,4 0 0,-1-1 0,0 0 0,0 0 0,0-1 0,0 1 0,-1-1 0,1 0 0,0 0 0,0 0 0,0-1 0,-1 0 0,1 0 0,-1 0 0,1-1 0,-1 1 0,8-7 0,-6 4 0,-1 0 0,0-1 0,0 0 0,0 1 0,-1-2 0,0 1 0,0 0 0,-1-1 0,1 0 0,-2 0 0,1 0 0,-1 0 0,0 0 0,0-1 0,-1 1 0,1-1 0,-1-7 0,-1 11 0,-1-1 0,1 0 0,-1 1 0,1-1 0,-1 0 0,-1 1 0,1-1 0,0 1 0,-1 0 0,0 0 0,0-1 0,-1 1 0,1 0 0,-1 0 0,0 1 0,0-1 0,0 1 0,0-1 0,-1 1 0,1 0 0,-1 0 0,0 1 0,0-1 0,0 1 0,0 0 0,0 0 0,0 0 0,-7-2 0,4 2 0,0 0 0,0 1 0,0-1 0,0 1 0,0 1 0,0-1 0,0 1 0,0 1 0,-1-1 0,-7 3 0,11-2 0,1-1 0,-1 2 0,0-1 0,0 0 0,1 1 0,-1 0 0,0 0 0,1 0 0,0 0 0,0 0 0,-1 1 0,1 0 0,0-1 0,1 1 0,-1 0 0,1 0 0,-1 1 0,1-1 0,-3 5 0,4-6 0,0 0 0,1 0 0,-1 0 0,0 0 0,1 0 0,-1 0 0,1 0 0,-1 0 0,1 1 0,0-1 0,0 0 0,0 0 0,0 0 0,1 0 0,-1 0 0,0 1 0,1-1 0,0 0 0,-1 0 0,1 0 0,0 0 0,0 0 0,0-1 0,0 1 0,0 0 0,1 0 0,-1-1 0,0 1 0,1 0 0,0-1 0,-1 0 0,1 1 0,0-1 0,-1 0 0,1 0 0,4 2 0,-2-1 0,1 0 0,-1 0 0,1 0 0,0-1 0,0 0 0,0 0 0,0 0 0,0 0 0,0-1 0,0 0 0,1 0 0,-1 0 0,0-1 0,9-1 0,-10 0 0,1 0 0,-1 0 0,1 0 0,-1-1 0,0 1 0,0-1 0,0 0 0,0 0 0,-1 0 0,1-1 0,-1 1 0,0-1 0,0 0 0,5-8 0,-7 10 0,-1 1 0,1 0 0,0-1 0,-1 1 0,0-1 0,1 1 0,-1-1 0,0 0 0,1 1 0,-1-1 0,0 1 0,0-1 0,0 1 0,-1-1 0,1 0 0,0 1 0,-1-1 0,1 1 0,-1-3 0,-1 2 0,1 1 0,0-1 0,-1 0 0,1 1 0,-1-1 0,0 1 0,1-1 0,-1 1 0,0 0 0,0-1 0,0 1 0,0 0 0,0 1 0,0-1 0,0 0 0,-1 0 0,-3 0 0,-4 0 0,0 0 0,-1 1 0,1 0 0,0 1 0,0 0 0,-1 0 0,1 1 0,0 0 0,-10 4 0,4-1 0,0-2 0,-31 4 0,28-7 0,1 0 0,-1 1 0,1 1 0,-1 1 0,1 1 0,0 0 0,0 2 0,-32 13 0,42-14 0,-7 2 0,0 1 0,1 1 0,-21 16 0,32-23 0,1 1 0,-1-1 0,0 1 0,1 0 0,0 0 0,0 0 0,0 0 0,0 0 0,-2 6 0,3-7 0,1 0 0,-1 0 0,1-1 0,0 1 0,0 0 0,0 0 0,-1 0 0,2-1 0,-1 1 0,0 0 0,0 0 0,1 0 0,-1-1 0,1 1 0,-1 0 0,1 0 0,0-1 0,0 1 0,-1-1 0,3 3 0,-1-1 0,1 0 0,0-1 0,-1 1 0,1-1 0,0 1 0,0-1 0,1 0 0,-1 0 0,0 0 0,1-1 0,-1 1 0,1-1 0,0 0 0,-1 0 0,8 1 0,-1 0 0,0-1 0,-1-1 0,1 1 0,0-2 0,10-1 0,-19 2 0,0 0 0,0 0 0,1 0 0,-1 0 0,0-1 0,0 1 0,0 0 0,0-1 0,0 1 0,0-1 0,0 1 0,0-1 0,0 0 0,0 1 0,1-3 0,-1 3 0,-1-1 0,0 1 0,1-1 0,-1 1 0,0-1 0,0 1 0,0-1 0,0 0 0,1 1 0,-1-1 0,0 1 0,0-1 0,0 0 0,0 1 0,0-1 0,-1 1 0,1-1 0,0 1 0,0-1 0,0 1 0,0-1 0,-1 0 0,0-2 0,-1 1 0,1 0 0,-1 0 0,1 0 0,-1 0 0,0 0 0,0 0 0,0 0 0,0 1 0,0-1 0,0 1 0,-3-2 0,-5-1 0,0 0 0,0 0 0,-1 1 0,1 0 0,-1 1 0,1 1 0,-1-1 0,0 2 0,0-1 0,1 2 0,-1-1 0,0 1 0,1 1 0,-1 0 0,1 1 0,-1 0 0,1 0 0,0 1 0,0 0 0,0 1 0,-8 6 0,-10 4 0,21-12 0,-1 0 0,1 1 0,0 1 0,0-1 0,0 1 0,0 0 0,1 1 0,-9 9 0,14-14 0,1 0 0,-1-1 0,1 1 0,-1 0 0,1 0 0,-1 0 0,1 0 0,0 0 0,-1 0 0,1 0 0,0-1 0,0 1 0,0 0 0,0 0 0,0 0 0,0 0 0,0 0 0,0 0 0,0 0 0,0 0 0,0 0 0,1 0 0,-1 0 0,0 0 0,1 0 0,-1 0 0,0 0 0,2 1 0,0 0 0,0 0 0,0-1 0,0 1 0,0-1 0,0 1 0,0-1 0,0 0 0,1 0 0,-1 0 0,0 0 0,3 0 0,9 3 0,-1-2 0,0 0 0,16 1 0,39-3 0,-65 0 0,1 0 0,-1-1 0,1 1 0,-1-1 0,0 1 0,0-1 0,1 0 0,-1-1 0,0 1 0,0 0 0,0-1 0,0 0 0,0 1 0,0-1 0,-1 0 0,1-1 0,3-2 0,-6 4 0,0 0 0,0 1 0,0-1 0,1 1 0,-1-1 0,0 0 0,0 1 0,0-1 0,0 0 0,-1 1 0,1-1 0,0 1 0,0-1 0,0 0 0,0 1 0,-1-1 0,1 1 0,0-1 0,0 1 0,-1-1 0,1 1 0,-1-1 0,1 1 0,0-1 0,-1 1 0,1-1 0,-1 1 0,1 0 0,-1-1 0,1 1 0,-1 0 0,1-1 0,-1 1 0,1 0 0,-1 0 0,0 0 0,1-1 0,-1 1 0,1 0 0,-1 0 0,0 0 0,1 0 0,-2 0 0,-27-5 0,-13 16 0,28 0 0,14-10 0,0-1 0,0 1 0,0-1 0,0 1 0,0-1 0,0 1 0,0-1 0,1 0 0,-1 1 0,0-1 0,0 1 0,0-1 0,1 1 0,-1-1 0,0 0 0,1 1 0,-1-1 0,0 0 0,1 1 0,-1-1 0,0 0 0,1 1 0,-1-1 0,1 0 0,-1 0 0,1 0 0,-1 1 0,0-1 0,1 0 0,-1 0 0,1 0 0,-1 0 0,1 0 0,-1 0 0,1 0 0,15 5 0,1-1 0,-1-1 0,1-1 0,23 1 0,73-3 0,-76-1 0,-26 2 55,-12 6-1475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2:53.794"/>
    </inkml:context>
    <inkml:brush xml:id="br0">
      <inkml:brushProperty name="width" value="0.1" units="cm"/>
      <inkml:brushProperty name="height" value="0.1" units="cm"/>
      <inkml:brushProperty name="color" value="#FFFFFF"/>
    </inkml:brush>
  </inkml:definitions>
  <inkml:trace contextRef="#ctx0" brushRef="#br0">104 316 24575,'0'-11'0,"0"1"0,-1-1 0,0 0 0,-4-12 0,4 21 0,1-1 0,-1 0 0,0 1 0,0-1 0,0 1 0,0-1 0,-1 1 0,1-1 0,-1 1 0,1 0 0,-1 0 0,0 0 0,0 0 0,0 0 0,0 0 0,0 0 0,0 1 0,-1-1 0,1 1 0,-5-2 0,6 2 0,0 1 0,0 0 0,0-1 0,0 1 0,0 0 0,0 0 0,0 0 0,0 0 0,0 0 0,-1 0 0,1 0 0,0 1 0,0-1 0,0 0 0,0 1 0,0-1 0,0 0 0,0 1 0,0-1 0,1 1 0,-1-1 0,0 1 0,0 0 0,-1 1 0,0 0 0,0 1 0,0-1 0,0 1 0,0 0 0,1 0 0,-1 0 0,1 0 0,-2 4 0,-1 6 0,1 1 0,-3 25 0,5-29 0,0 1 0,1-1 0,0 1 0,0 0 0,1-1 0,3 13 0,-3-20 0,-1 0 0,1 0 0,0 0 0,0 0 0,1 0 0,-1 0 0,1 0 0,-1 0 0,1 0 0,0 0 0,0-1 0,0 1 0,0-1 0,1 0 0,-1 1 0,1-1 0,-1 0 0,1-1 0,0 1 0,-1 0 0,1-1 0,0 1 0,0-1 0,4 1 0,-5-1 0,1-1 0,-1 0 0,0 1 0,0-1 0,0 0 0,1 0 0,-1 0 0,0-1 0,0 1 0,0 0 0,1-1 0,-1 1 0,0-1 0,0 0 0,0 0 0,0 0 0,0 0 0,0 0 0,2-2 0,0-1 0,-1 1 0,0 0 0,0-1 0,0 0 0,0 1 0,-1-1 0,1 0 0,3-9 0,-1-2 0,0 0 0,-1 0 0,0 0 0,2-25 0,-5 26 0,-1-1 0,0 1 0,0 0 0,-2-1 0,-5-27 0,6 37 0,0 0 0,0 1 0,-1-1 0,1 1 0,-1 0 0,0-1 0,-1 1 0,1 0 0,-1 0 0,1 0 0,-1 0 0,0 1 0,-1-1 0,1 1 0,0 0 0,-1 0 0,0 0 0,0 0 0,0 1 0,0-1 0,-8-2 0,10 5 0,1-1 0,-1 1 0,0 0 0,1 0 0,-1 0 0,1 0 0,-1 0 0,0 1 0,1-1 0,-1 0 0,1 1 0,-1-1 0,0 1 0,1 0 0,0 0 0,-1-1 0,1 1 0,-1 0 0,1 0 0,0 0 0,0 0 0,-1 0 0,1 1 0,0-1 0,0 0 0,0 0 0,0 1 0,1-1 0,-1 1 0,0-1 0,0 1 0,1-1 0,-1 1 0,1-1 0,-1 1 0,1 1 0,-4 9 0,2 1 0,-1-1 0,0 18 0,2-22 0,-2 18 0,2 42 0,1-62 0,0 1 0,1-1 0,0 0 0,0 0 0,1 0 0,0 0 0,0 0 0,0 0 0,1 0 0,-1 0 0,1-1 0,6 9 0,-8-13 0,0 1 0,0-1 0,0 0 0,0 1 0,1-1 0,-1 0 0,0 0 0,1 0 0,-1 0 0,0 0 0,1 0 0,-1 0 0,1 0 0,0-1 0,-1 1 0,1 0 0,-1-1 0,1 0 0,0 1 0,0-1 0,-1 0 0,1 0 0,0 0 0,-1 0 0,1 0 0,0 0 0,0 0 0,-1-1 0,1 1 0,0 0 0,-1-1 0,1 0 0,-1 1 0,1-1 0,0 0 0,-1 0 0,0 0 0,1 0 0,-1 0 0,0 0 0,1 0 0,-1-1 0,0 1 0,0 0 0,1-2 0,3-4 0,0 1 0,-1-1 0,0 0 0,-1 0 0,1 0 0,-1-1 0,-1 1 0,4-14 0,-3 5 0,-1 0 0,0-1 0,-1-22 0,-1 32 0,0 0 0,-1 1 0,0-1 0,-1 1 0,1-1 0,-1 1 0,0-1 0,-1 1 0,0 0 0,-6-12 0,8 17 0,0 0 0,0 0 0,1 0 0,-1-1 0,0 1 0,0 0 0,0 0 0,0 0 0,0 0 0,0 0 0,-1 1 0,1-1 0,0 0 0,0 1 0,-1-1 0,1 0 0,0 1 0,-3-1 0,3 1 0,1 0 0,-1 0 0,0 0 0,0 1 0,0-1 0,0 0 0,1 1 0,-1-1 0,0 1 0,1-1 0,-1 0 0,0 1 0,0-1 0,1 1 0,-1 0 0,1-1 0,-1 1 0,1 0 0,-1-1 0,1 1 0,-1 0 0,0 1 0,-2 4 0,1 1 0,-1 0 0,1-1 0,0 1 0,-1 13 0,-2 12 0,0 63 0,5-86 0,0 0 0,1 0 0,0 0 0,1 0 0,0 0 0,0-1 0,1 1 0,0-1 0,0 1 0,1-1 0,8 13 0,-11-19 0,0-1 0,0 1 0,1 0 0,-1-1 0,0 1 0,1-1 0,-1 1 0,1-1 0,-1 0 0,1 0 0,0 0 0,-1 0 0,1 0 0,0 0 0,0 0 0,0-1 0,4 2 0,-5-2 0,0 0 0,0 0 0,1-1 0,-1 1 0,0 0 0,0-1 0,0 1 0,0-1 0,1 1 0,-1-1 0,0 0 0,0 1 0,0-1 0,0 0 0,0 0 0,0 0 0,-1 1 0,1-1 0,0 0 0,0 0 0,0-2 0,3-3 0,-1-1 0,0 0 0,0 0 0,-1 0 0,0 0 0,0 0 0,2-14 0,-1-7 0,-1-41 0,-2 62 0,0 0 0,-1-1 0,0 1 0,0 0 0,-1 0 0,0 0 0,0 0 0,-1 0 0,1 0 0,-2 0 0,-3-6 0,6 12 0,1-1 0,-1 1 0,0 0 0,0 0 0,0 0 0,0 0 0,0 0 0,0 0 0,0 0 0,0 0 0,-1 0 0,1 1 0,0-1 0,0 0 0,-1 1 0,1-1 0,0 1 0,-1-1 0,1 1 0,-1 0 0,1 0 0,0 0 0,-1-1 0,1 1 0,-1 0 0,1 1 0,-1-1 0,1 0 0,0 0 0,-1 1 0,-1 0 0,0 0 0,1 1 0,0-1 0,0 1 0,0-1 0,-1 1 0,2 0 0,-1 0 0,0 0 0,0 0 0,1 1 0,-1-1 0,1 0 0,0 1 0,-1-1 0,1 1 0,-1 4 0,-1 1 0,1 1 0,0 0 0,0 0 0,1 0 0,0 0 0,1 0 0,-1 0 0,2 0 0,0 0 0,0 1 0,0-1 0,1-1 0,0 1 0,6 14 0,-7-22 0,-1 0 0,1 1 0,-1-1 0,1 0 0,0 0 0,0 0 0,0 0 0,-1 0 0,1 0 0,0 0 0,0 0 0,0 0 0,0 0 0,0-1 0,1 1 0,-1 0 0,0-1 0,0 1 0,0-1 0,1 1 0,-1-1 0,2 1 0,-2-2 0,1 1 0,-1 0 0,0-1 0,0 1 0,0-1 0,1 1 0,-1-1 0,0 1 0,0-1 0,0 0 0,0 0 0,0 1 0,0-1 0,0 0 0,0 0 0,0 0 0,0 0 0,0-2 0,4-4 0,-1 0 0,0 0 0,0-1 0,-1 0 0,0 0 0,2-8 0,-2 1 0,0 0 0,2-30 0,-4 40 0,-1 1 0,0-1 0,-1 1 0,1-1 0,-1 0 0,1 1 0,-1 0 0,-1-1 0,1 1 0,0 0 0,-1-1 0,0 1 0,0 0 0,-4-5 0,5 8 0,1 0 0,-1 1 0,0-1 0,1 1 0,-1-1 0,0 1 0,1-1 0,-1 1 0,0 0 0,1-1 0,-1 1 0,0 0 0,0 0 0,1-1 0,-1 1 0,0 0 0,0 0 0,1 0 0,-1 0 0,0 0 0,0 0 0,0 0 0,1 0 0,-1 0 0,0 1 0,0-1 0,1 0 0,-1 0 0,0 1 0,1-1 0,-1 0 0,0 1 0,0-1 0,1 1 0,-2 0 0,-17 21 0,12-8 0,1 0 0,0 0 0,1 0 0,1 1 0,0-1 0,1 1 0,-2 30 0,2-5 0,6 71 0,-3-106 0,1 0 0,0-1 0,0 1 0,0 0 0,4 8 0,-5-13 0,0 0 0,0 1 0,0-1 0,0 0 0,0 0 0,0 0 0,0 1 0,0-1 0,0 0 0,0 0 0,1 0 0,-1 0 0,0 1 0,0-1 0,0 0 0,0 0 0,0 0 0,1 0 0,-1 0 0,0 1 0,0-1 0,0 0 0,0 0 0,1 0 0,-1 0 0,0 0 0,0 0 0,0 0 0,1 0 0,-1 0 0,0 0 0,0 0 0,1 0 0,-1 0 0,0 0 0,0 0 0,0 0 0,1 0 0,-1 0 0,0 0 0,1 0 0,5-19 0,-1-21 0,-2-1 0,-4-79 0,1 116 0,-1 0 0,1 1 0,-1-1 0,0 0 0,0 0 0,0 1 0,0-1 0,-3-3 0,4 6 0,0 1 0,0 0 0,-1-1 0,1 1 0,0-1 0,-1 1 0,1 0 0,0-1 0,-1 1 0,1 0 0,0-1 0,-1 1 0,1 0 0,-1-1 0,1 1 0,-1 0 0,1 0 0,-1 0 0,1 0 0,-1-1 0,1 1 0,-1 0 0,1 0 0,-2 0 0,1 1 0,0-1 0,0 0 0,0 1 0,0-1 0,0 1 0,0 0 0,0-1 0,0 1 0,0 0 0,0 0 0,1-1 0,-1 1 0,0 0 0,0 0 0,0 2 0,-5 6 0,1 1 0,0 0 0,0 0 0,2 0 0,-1 0 0,1 1 0,0-1 0,-1 18 0,2-10 0,0 1 0,1 0 0,1 0 0,3 22 0,-2-37 0,0 0 0,-1 0 0,2 1 0,-1-1 0,0 0 0,4 7 0,-5-11 0,1 1 0,-1 0 0,1-1 0,-1 1 0,1-1 0,-1 1 0,1 0 0,-1-1 0,1 1 0,0-1 0,-1 0 0,1 1 0,0-1 0,-1 1 0,1-1 0,0 0 0,-1 0 0,1 1 0,0-1 0,0 0 0,-1 0 0,1 0 0,0 0 0,0 0 0,-1 0 0,1 0 0,0 0 0,0 0 0,-1 0 0,1 0 0,0-1 0,0 1 0,-1 0 0,1-1 0,0 1 0,-1 0 0,1-1 0,0 1 0,-1 0 0,1-1 0,-1 1 0,1-1 0,0 0 0,3-3 0,1 0 0,-1 0 0,-1 0 0,1-1 0,-1 1 0,0-1 0,0 0 0,0 0 0,0 0 0,-1 0 0,2-7 0,17-67 0,-10 30 0,9-32 0,-31 119 0,-16 54 0,24-80 0,1 0 0,0 0 0,1-1 0,0 1 0,1 1 0,1 12 0,-1-25 0,0 0 0,0 1 0,0-1 0,0 0 0,0 0 0,0 0 0,0 0 0,0 0 0,0 1 0,0-1 0,0 0 0,0 0 0,0 0 0,0 0 0,0 0 0,0 1 0,0-1 0,0 0 0,1 0 0,-1 0 0,0 0 0,0 0 0,0 0 0,0 1 0,0-1 0,0 0 0,0 0 0,0 0 0,1 0 0,-1 0 0,0 0 0,0 0 0,0 0 0,0 0 0,0 0 0,1 0 0,-1 0 0,0 0 0,0 1 0,0-1 0,0 0 0,0 0 0,1 0 0,-1 0 0,0 0 0,0-1 0,0 1 0,0 0 0,0 0 0,1 0 0,-1 0 0,0 0 0,0 0 0,0 0 0,0 0 0,0 0 0,1 0 0,8-11 0,7-16 0,-6-8 0,-1 0 0,-1-1 0,4-59 0,-28 250 0,6-72 0,10-67 0,4-28 0,4-27 0,-6 28 0,0-1 0,0 0 0,0-1 0,-1 0 0,-1 1 0,0-1 0,-1 1 0,0-1 0,-4-17 0,4 30 0,1 0 0,0 1 0,0-1 0,0 0 0,0 0 0,0 0 0,0 0 0,0 0 0,0 0 0,0 0 0,0 0 0,0 0 0,0 0 0,0 0 0,0 0 0,0 0 0,-1 1 0,1-1 0,0 0 0,0 0 0,0 0 0,0 0 0,0 0 0,0 0 0,0 0 0,0 0 0,0 0 0,0 0 0,-1 0 0,1 0 0,0 0 0,0 0 0,0 0 0,0 0 0,0 0 0,0 0 0,0 0 0,0 0 0,0 0 0,-1-1 0,1 1 0,0 0 0,0 0 0,0 0 0,0 0 0,0 0 0,0 0 0,0 0 0,0 0 0,0 0 0,0 0 0,0 0 0,0 0 0,0 0 0,0-1 0,0 1 0,-1 0 0,1 0 0,0 0 0,0 0 0,0 0 0,0 0 0,0 0 0,0 0 0,0 0 0,0-1 0,0 1 0,0 0 0,0 0 0,-3 12 0,-2 15 0,1 101 0,8-145 0,0-1 0,1 1 0,13-30 0,-18 47 0,0-1 0,0 1 0,0 0 0,0-1 0,0 1 0,0 0 0,0 0 0,0-1 0,0 1 0,0 0 0,0-1 0,1 1 0,-1 0 0,0 0 0,0-1 0,0 1 0,0 0 0,1 0 0,-1 0 0,0-1 0,0 1 0,1 0 0,-1 0 0,0 0 0,0 0 0,1-1 0,-1 1 0,0 0 0,0 0 0,1 0 0,-1 0 0,0 0 0,1 0 0,-1 0 0,0 0 0,0 0 0,1 0 0,-1 0 0,0 0 0,1 0 0,-1 0 0,0 0 0,0 0 0,1 0 0,6 16 0,-1 26 0,-6-41 0,0 0 0,0-1 0,0 1 0,0 0 0,0-1 0,0 1 0,0-1 0,0 1 0,0 0 0,0-1 0,0 1 0,0-1 0,1 1 0,-1 0 0,0-1 0,0 1 0,1-1 0,-1 1 0,0-1 0,1 1 0,-1-1 0,1 1 0,-1-1 0,0 1 0,1-1 0,0 1 0,9-10 0,6-24 0,-1-25 0,-11 73 0,-2 14 0,-3-12 0,0 0 0,-1 0 0,-1-1 0,0 1 0,-2-1 0,-11 31 0,7-38 0,3-15 0,0-18 0,6 6 0,0 0 0,1 0 0,1 1 0,1-1 0,0 1 0,1-1 0,11-27 0,-15 45 0,0-1 0,0 0 0,0 0 0,0 1 0,0-1 0,1 0 0,-1 1 0,0-1 0,0 0 0,1 0 0,-1 1 0,0-1 0,1 0 0,-1 1 0,1-1 0,-1 1 0,1-1 0,-1 1 0,1-1 0,-1 1 0,1-1 0,-1 1 0,1-1 0,0 1 0,-1-1 0,1 1 0,0 0 0,6 17 0,-2 40 0,-5-55 0,1 34 0,-1-33 0,0-8 0,-2-127 0,2 154 0,3 60 0,-2-75 0,0-1 0,0 1 0,1 0 0,0-1 0,0 1 0,1-1 0,0 1 0,0-1 0,7 9 0,-10-13 0,1-1 0,0 1 0,0-1 0,0 0 0,0 0 0,0 0 0,1 0 0,-1 1 0,0-2 0,0 1 0,1 0 0,-1 0 0,1 0 0,-1 0 0,0-1 0,1 1 0,0-1 0,-1 1 0,1-1 0,-1 0 0,1 1 0,-1-1 0,1 0 0,0 0 0,-1 0 0,1 0 0,-1-1 0,1 1 0,0 0 0,-1-1 0,1 1 0,-1-1 0,1 1 0,-1-1 0,1 0 0,-1 1 0,0-1 0,1 0 0,-1 0 0,0 0 0,0 0 0,0 0 0,2-3 0,4-3 0,-1-1 0,0 1 0,0-2 0,-1 1 0,9-17 0,3-11 0,0-1 0,-3 0 0,-1-1 0,15-79 0,-29 95 0,1 22 0,0 0 0,-1-1 0,1 1 0,0 0 0,0 0 0,0 0 0,-1 0 0,1 0 0,0 0 0,0 0 0,-1 0 0,1 0 0,0 0 0,0 0 0,-1 0 0,1 0 0,0 0 0,-1 0 0,1 0 0,0 0 0,0 0 0,-1 0 0,1 0 0,0 0 0,0 0 0,0 0 0,-1 0 0,1 1 0,0-1 0,0 0 0,-1 0 0,1 0 0,0 0 0,0 1 0,0-1 0,0 0 0,-1 0 0,1 0 0,0 1 0,-23 34 0,-83 214 0,117-278 0,7-32 0,-14 43 0,1 0 0,1 0 0,0 0 0,1 1 0,1 1 0,14-24 0,-21 39 0,-1 0 0,1 0 0,-1 0 0,1 0 0,0 1 0,-1-1 0,1 0 0,0 0 0,0 1 0,0-1 0,-1 0 0,1 1 0,0-1 0,0 1 0,0-1 0,0 1 0,0-1 0,0 1 0,0 0 0,2-1 0,-2 1 0,-1 1 0,1-1 0,-1 0 0,1 1 0,-1-1 0,1 1 0,-1-1 0,1 1 0,-1-1 0,1 1 0,-1-1 0,0 1 0,1-1 0,-1 1 0,0-1 0,1 1 0,-1 0 0,0-1 0,0 1 0,0 0 0,1-1 0,-1 1 0,0 1 0,1 45 0,-7-1 0,-3 0 0,-2-1 0,-1 0 0,-21 47 0,7-18 0,13-35 0,5-27 0,4-18 0,4-22 0,9-28 0,-3 20 0,2-53 0,-10 96 0,0-1 0,-1 1 0,0 0 0,-1-1 0,1 0 0,-7 9 0,1-1 0,-3 2 0,11-22 0,11-32 0,-6 24 0,38-198 0,-23 98 0,-16 101 0,0 0 0,0 0 0,1 0 0,1 1 0,0-1 0,9-14 0,-14 28 0,0-1 0,0 0 0,0 1 0,0-1 0,0 0 0,0 1 0,0-1 0,0 0 0,1 1 0,-1-1 0,0 0 0,0 1 0,0-1 0,0 0 0,1 0 0,-1 1 0,0-1 0,0 0 0,1 0 0,-1 1 0,0-1 0,0 0 0,1 0 0,-1 0 0,0 0 0,1 1 0,-1-1 0,0 0 0,0 0 0,1 0 0,-1 0 0,0 0 0,1 0 0,-1 0 0,0 0 0,1 0 0,-1 0 0,0 0 0,1 0 0,-1 0 0,0 0 0,1 0 0,-1 0 0,0 0 0,1 0 0,-1-1 0,0 1 0,1 0 0,-1 0 0,0 0 0,0 0 0,1-1 0,-1 1 0,0 0 0,0 0 0,1-1 0,-1 1 0,0 0 0,0-1 0,0 1 0,1 0 0,-1 0 0,0 1 0,0-1 0,0 1 0,0-1 0,0 1 0,0-1 0,0 1 0,-1-1 0,1 1 0,0-1 0,0 1 0,0-1 0,0 1 0,-1-1 0,1 1 0,0-1 0,-1 1 0,1-1 0,0 1 0,-1-1 0,1 0 0,0 1 0,-1-1 0,1 0 0,-1 1 0,1-1 0,-1 0 0,1 1 0,-1-1 0,1 0 0,-1 0 0,1 0 0,-1 0 0,1 1 0,-1-1 0,1 0 0,-1 0 0,1 0 0,-1 0 0,1 0 0,-1 0 0,1 0 0,-1 0 0,1 0 0,-1-1 0,1 1 0,-1 0 0,1 0 0,-1 0 0,1-1 0,-1 1 0,1 0 0,-1-1 0,1 1 0,-1 0 0,1-1 0,-1 1 0,-6-5 0,0 2 0,0-1 0,0 1 0,0 0 0,-1 1 0,1-1 0,-14-1 0,18 4 0,0 0 0,0 0 0,0 0 0,0 0 0,0 0 0,0 1 0,0-1 0,0 1 0,0 0 0,0 0 0,1 0 0,-1 0 0,0 1 0,1-1 0,-1 1 0,1-1 0,-1 1 0,1 0 0,0 0 0,-1 0 0,1 0 0,0 1 0,0-1 0,-1 3 0,-23 45 0,21-58-115,-15-21 364,19 28-314,0 0 0,0 0-1,0 0 1,0 0 0,-1 0 0,1 1 0,0-1 0,-1 0-1,1 1 1,0-1 0,-1 1 0,1-1 0,-1 1 0,1 0-1,0-1 1,-1 1 0,1 0 0,-1 0 0,1 0 0,-1 0-1,1 0 1,-2 1 0,-15 5-6761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7:47.109"/>
    </inkml:context>
    <inkml:brush xml:id="br0">
      <inkml:brushProperty name="width" value="0.1" units="cm"/>
      <inkml:brushProperty name="height" value="0.1" units="cm"/>
      <inkml:brushProperty name="color" value="#FFFFFF"/>
    </inkml:brush>
  </inkml:definitions>
  <inkml:trace contextRef="#ctx0" brushRef="#br0">254 158 24575,'-17'-1'0,"0"2"0,0 0 0,0 1 0,1 0 0,-1 2 0,1 0 0,-20 7 0,29-8 0,1 0 0,0 0 0,0 1 0,0 0 0,1 0 0,-1 1 0,1-1 0,0 1 0,0 0 0,0 0 0,1 1 0,0-1 0,0 1 0,0 0 0,1 0 0,0 1 0,0-1 0,1 1 0,-1-1 0,0 8 0,1-7 0,1 1 0,0-1 0,0 1 0,1 0 0,0-1 0,0 1 0,1-1 0,0 1 0,0-1 0,1 1 0,0-1 0,4 12 0,-4-16 0,-1 1 0,1-1 0,0 0 0,0 0 0,0 0 0,0 0 0,0 0 0,1 0 0,-1-1 0,1 1 0,0-1 0,0 1 0,0-1 0,0 0 0,0 0 0,0-1 0,1 1 0,-1-1 0,0 0 0,1 1 0,0-1 0,-1-1 0,1 1 0,-1 0 0,1-1 0,0 0 0,-1 0 0,7-1 0,-1 0 0,0-1 0,0-1 0,0 0 0,-1 0 0,1-1 0,-1 0 0,1 0 0,-1-1 0,-1 0 0,13-10 0,-2 0 0,0-1 0,-1-1 0,15-19 0,-18 18 0,-1-1 0,0-1 0,17-36 0,-25 46 0,-1 0 0,0-1 0,-1 1 0,0-1 0,0 0 0,-1 0 0,-1 0 0,0 0 0,-1-21 0,0 29 0,0 0 0,-1-1 0,0 1 0,0 0 0,0 0 0,0-1 0,-1 1 0,1 0 0,-1 0 0,1 1 0,-1-1 0,0 0 0,0 0 0,-1 1 0,1-1 0,-6-3 0,4 2 0,-2 1 0,1 0 0,0 0 0,-1 1 0,1-1 0,-1 1 0,0 0 0,0 1 0,-6-2 0,1 2 0,1 0 0,-1 0 0,1 1 0,-1 0 0,1 0 0,-1 2 0,1-1 0,-1 1 0,1 1 0,-19 7 0,21-6 0,0 1 0,0 0 0,1 0 0,0 1 0,0 0 0,0 0 0,0 0 0,1 1 0,1 0 0,-1 1 0,1-1 0,0 1 0,0 0 0,-4 13 0,5-11 0,0 0 0,1 0 0,0 0 0,1 0 0,0 0 0,1 1 0,0-1 0,0 1 0,1-1 0,1 1 0,0-1 0,3 16 0,-3-22 0,0 1 0,1-1 0,0 0 0,-1 0 0,1 0 0,1 0 0,-1 0 0,1-1 0,-1 1 0,1-1 0,0 1 0,0-1 0,1 0 0,4 3 0,-1-1 0,-1-1 0,2 0 0,-1-1 0,0 1 0,1-1 0,0-1 0,11 3 0,-3-2 0,1 0 0,-1-2 0,1 0 0,0-1 0,-1 0 0,1-2 0,19-3 0,-24 2 0,0 0 0,-1-1 0,1 0 0,-1-1 0,0 0 0,-1-1 0,13-9 0,-16 11 0,-1-1 0,0 0 0,0 0 0,-1-1 0,0 0 0,0 0 0,0 0 0,0 0 0,-1-1 0,0 1 0,-1-1 0,4-10 0,-6 14 0,0 0 0,0 1 0,-1-1 0,1 0 0,-1 0 0,0 1 0,1-1 0,-1 0 0,-1 0 0,1 0 0,0 1 0,-1-1 0,1 0 0,-1 0 0,0 1 0,0-1 0,0 0 0,0 1 0,-3-4 0,1 1 0,-1 2 0,1-1 0,-1 0 0,0 1 0,1-1 0,-2 1 0,1 0 0,0 0 0,-1 1 0,-5-3 0,0 0 0,0 1 0,-1 1 0,0 0 0,1 0 0,-1 1 0,0 0 0,0 1 0,-1 0 0,-14 1 0,20 1 0,-1 1 0,1 0 0,0 0 0,-1 0 0,1 0 0,1 1 0,-1 0 0,0 0 0,1 1 0,-1 0 0,1 0 0,0 0 0,0 0 0,1 1 0,-1 0 0,1 0 0,0 0 0,0 1 0,1-1 0,-1 1 0,1 0 0,1 0 0,-1 0 0,1 0 0,0 0 0,0 0 0,1 1 0,0-1 0,0 1 0,0-1 0,1 1 0,0-1 0,2 12 0,-1-15 0,0 0 0,1 1 0,-1-1 0,1 0 0,0 0 0,0 0 0,0 0 0,0 0 0,1-1 0,-1 1 0,1-1 0,-1 0 0,1 1 0,0-1 0,0 0 0,0 0 0,0-1 0,1 1 0,-1-1 0,0 0 0,1 0 0,-1 0 0,7 1 0,8 2 0,0-2 0,1 0 0,22-1 0,-40-1 0,14 0 0,0 0 0,0-1 0,0-1 0,0 0 0,18-6 0,-29 7 0,-1 0 0,1 0 0,-1 0 0,1-1 0,-1 0 0,0 0 0,0 0 0,0 0 0,0 0 0,0-1 0,0 1 0,0-1 0,-1 0 0,1 1 0,-1-1 0,0 0 0,0-1 0,0 1 0,0 0 0,-1-1 0,1 1 0,-1-1 0,0 1 0,0-1 0,0 1 0,0-6 0,0 6 0,-1 1 0,0 0 0,0 0 0,0-1 0,0 1 0,0 0 0,0 0 0,0-1 0,-1 1 0,1 0 0,-1 0 0,0 0 0,0-1 0,0 1 0,0 0 0,0 0 0,0 0 0,0 1 0,0-1 0,-1 0 0,1 0 0,-1 1 0,1-1 0,-1 1 0,0-1 0,0 1 0,0 0 0,0-1 0,0 1 0,0 0 0,0 0 0,0 1 0,0-1 0,0 0 0,0 1 0,-1-1 0,-3 1 0,-2-1 0,0 1 0,0 0 0,0 0 0,-1 1 0,1 0 0,0 0 0,0 1 0,0 0 0,-8 4 0,-95 45-1365,61-28-5461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8:02.869"/>
    </inkml:context>
    <inkml:brush xml:id="br0">
      <inkml:brushProperty name="width" value="0.1" units="cm"/>
      <inkml:brushProperty name="height" value="0.1" units="cm"/>
      <inkml:brushProperty name="color" value="#FFFFFF"/>
    </inkml:brush>
  </inkml:definitions>
  <inkml:trace contextRef="#ctx0" brushRef="#br0">439 32 24575,'0'32'0,"-2"-7"0,2 0 0,1 0 0,1 0 0,8 38 0,-6-54 0,-1-11 0,-3-16 0,-1 16 0,0 1 0,1-1 0,-1 0 0,0 1 0,0-1 0,0 1 0,0-1 0,-1 1 0,1-1 0,0 1 0,-1-1 0,1 1 0,-1 0 0,1 0 0,-1 0 0,1 0 0,-1 0 0,0 0 0,1 1 0,-1-1 0,0 0 0,0 1 0,0-1 0,0 1 0,1 0 0,-1 0 0,0 0 0,0-1 0,0 2 0,0-1 0,0 0 0,0 0 0,0 1 0,1-1 0,-1 1 0,0-1 0,0 1 0,1 0 0,-1 0 0,0 0 0,1 0 0,-1 0 0,1 0 0,-1 0 0,1 0 0,-1 1 0,1-1 0,0 0 0,0 1 0,-2 2 0,1 2 0,-1 1 0,1 0 0,0 0 0,1-1 0,-1 2 0,1-1 0,1 0 0,-1 0 0,2 9 0,-1-14 0,0 0 0,0 1 0,0-1 0,0 0 0,0 0 0,1 0 0,-1 0 0,1 0 0,0 0 0,0 0 0,-1 0 0,1 0 0,0 0 0,1 0 0,-1 0 0,0 0 0,0-1 0,1 1 0,-1-1 0,1 1 0,0-1 0,-1 1 0,1-1 0,0 0 0,0 0 0,0 0 0,-1 0 0,1 0 0,0 0 0,1 0 0,-1-1 0,0 1 0,4 0 0,-4-2 0,0 1 0,0 0 0,0-1 0,0 1 0,0-1 0,0 0 0,0 0 0,0 0 0,0 0 0,0 0 0,0 0 0,0 0 0,-1 0 0,1-1 0,0 1 0,-1-1 0,1 1 0,-1-1 0,0 0 0,0 0 0,1 1 0,-1-1 0,0 0 0,-1 0 0,1 0 0,0 0 0,0 0 0,-1 0 0,1 0 0,-1-1 0,0-3 0,2-3 0,-1 0 0,0-1 0,0 1 0,-1 0 0,-3-19 0,3 25 0,0 0 0,-1 0 0,0 0 0,1 0 0,-1 0 0,0 1 0,0-1 0,-1 0 0,1 0 0,-1 1 0,1-1 0,-1 1 0,0 0 0,0-1 0,0 1 0,0 0 0,0 0 0,0 0 0,-1 0 0,1 1 0,-1-1 0,1 0 0,-1 1 0,0 0 0,1 0 0,-1 0 0,-4-1 0,3 1 0,-1 1 0,1 0 0,0 0 0,0 0 0,0 1 0,0-1 0,0 1 0,0 0 0,0 0 0,0 1 0,0-1 0,0 1 0,0 0 0,1 0 0,-1 0 0,1 0 0,-1 1 0,1-1 0,-3 4 0,-2 2 0,1 0 0,0 1 0,1 0 0,0 0 0,0 0 0,1 1 0,-8 19 0,12-25 0,-1-1 0,1 1 0,-1 0 0,1 0 0,0 0 0,0 0 0,1 0 0,-1 0 0,1 0 0,0 1 0,0-1 0,0 0 0,1 0 0,0 0 0,-1 0 0,1 0 0,1 0 0,-1 0 0,0 0 0,1-1 0,0 1 0,0 0 0,3 4 0,-2-6 0,-1 0 0,0 0 0,1-1 0,-1 1 0,1 0 0,0-1 0,0 0 0,-1 0 0,1 0 0,0 0 0,0 0 0,0 0 0,0-1 0,0 0 0,0 1 0,0-1 0,0 0 0,0 0 0,0-1 0,0 1 0,0-1 0,0 1 0,0-1 0,0 0 0,0 0 0,0-1 0,-1 1 0,1 0 0,4-4 0,3-1 0,0 0 0,0-1 0,-1-1 0,0 0 0,-1 0 0,11-13 0,-10 10 0,0 0 0,-1 0 0,-1-1 0,0-1 0,0 1 0,-2-1 0,8-23 0,-11 31 0,-1 1 0,0-1 0,0 1 0,-1-1 0,1 1 0,-1-1 0,0 1 0,-1-1 0,1 1 0,-1-1 0,1 1 0,-1-1 0,-1 1 0,1-1 0,-1 1 0,1 0 0,-1 0 0,0 0 0,-1 0 0,1 0 0,-1 0 0,0 0 0,0 1 0,0 0 0,0-1 0,0 1 0,-5-3 0,-2 0 0,0 0 0,0 1 0,0 0 0,-1 0 0,0 1 0,0 1 0,0 0 0,0 0 0,-1 1 0,1 0 0,-13 1 0,14 0 0,0 1 0,0 0 0,0 1 0,0 0 0,0 1 0,1 0 0,-1 0 0,0 1 0,1 1 0,0-1 0,-1 2 0,2-1 0,-11 7 0,14-6 0,0-1 0,1 1 0,-1-1 0,1 1 0,0 1 0,1-1 0,-1 0 0,1 1 0,0 0 0,1 0 0,-1 0 0,-1 9 0,1-4 0,0 0 0,1 1 0,1-1 0,0 0 0,0 0 0,2 15 0,-1-23 0,0 1 0,1-1 0,-1 1 0,1-1 0,0 1 0,0-1 0,0 1 0,0-1 0,1 0 0,-1 0 0,1 1 0,0-1 0,0 0 0,0 0 0,0-1 0,1 1 0,-1 0 0,1-1 0,-1 0 0,1 1 0,0-1 0,0 0 0,0 0 0,0-1 0,1 1 0,-1-1 0,0 1 0,1-1 0,-1 0 0,1 0 0,-1-1 0,6 1 0,-1 0 0,1-1 0,-1 0 0,1-1 0,-1 0 0,1 0 0,-1-1 0,0 0 0,0-1 0,0 1 0,0-1 0,0-1 0,12-7 0,-13 6 0,-1 1 0,0-1 0,0 0 0,0-1 0,0 0 0,-1 0 0,0 0 0,-1 0 0,1-1 0,-1 1 0,0-1 0,-1 0 0,0-1 0,0 1 0,0 0 0,-1-1 0,0 0 0,-1 1 0,2-14 0,-3 15 0,0 0 0,0 0 0,-1 1 0,1-1 0,-1 0 0,-1 0 0,1 1 0,-1-1 0,0 1 0,0-1 0,0 1 0,-1 0 0,0 0 0,0 0 0,0 0 0,-1 0 0,0 1 0,0-1 0,0 1 0,0 0 0,-1 0 0,1 1 0,-1-1 0,0 1 0,0 0 0,0 1 0,-6-3 0,6 2 0,0 2 0,0-1 0,1 0 0,-1 1 0,0 0 0,0 0 0,-1 1 0,1-1 0,0 1 0,0 0 0,0 0 0,0 1 0,0 0 0,0-1 0,0 2 0,0-1 0,0 1 0,0-1 0,0 1 0,1 1 0,-1-1 0,-6 5 0,5-2 0,1 0 0,-1 0 0,1 0 0,0 1 0,1 0 0,0 0 0,0 0 0,0 0 0,0 0 0,1 1 0,0 0 0,1 0 0,-1 0 0,1 0 0,-1 8 0,1-5 0,1-1 0,0 1 0,0 0 0,1 0 0,0 0 0,1 0 0,0 0 0,0-1 0,5 15 0,-5-20 0,1 0 0,-1-1 0,1 1 0,0-1 0,0 1 0,0-1 0,0 0 0,1 0 0,-1 0 0,1 0 0,0 0 0,0 0 0,0-1 0,0 0 0,0 1 0,0-1 0,1 0 0,-1 0 0,1-1 0,0 1 0,-1-1 0,1 0 0,0 0 0,0 0 0,7 0 0,-3-1 0,-1 0 0,0 0 0,0-1 0,0 0 0,0-1 0,0 0 0,0 0 0,0 0 0,0-1 0,-1 0 0,1 0 0,-1-1 0,0 0 0,0 0 0,0 0 0,6-7 0,-8 8 0,0-1 0,0 0 0,0 0 0,-1 0 0,0 0 0,0 0 0,0-1 0,0 1 0,0-1 0,-1 0 0,0 0 0,0 0 0,-1 0 0,1 0 0,-1 0 0,0-1 0,0 1 0,-1 0 0,0-1 0,0 1 0,0 0 0,-2-10 0,2 12 0,-1 0 0,0 0 0,0 0 0,-1 1 0,1-1 0,-1 1 0,1-1 0,-1 1 0,0-1 0,0 1 0,0 0 0,0 0 0,0 0 0,0 0 0,-1 0 0,-2-1 0,0 0 0,0 0 0,-1 1 0,1 0 0,-1 0 0,1 0 0,-1 1 0,1 0 0,-7-1 0,3 1 0,0 1 0,-1 0 0,1 0 0,0 1 0,0 0 0,0 1 0,0-1 0,0 2 0,0-1 0,-11 6 0,16-6 0,0 0 0,1 1 0,-1-1 0,1 1 0,-1-1 0,1 1 0,0 0 0,0 1 0,0-1 0,0 0 0,1 1 0,-1 0 0,1-1 0,0 1 0,0 0 0,1 0 0,-1 0 0,1 0 0,0 1 0,0-1 0,0 0 0,0 0 0,1 1 0,0-1 0,0 0 0,0 1 0,0-1 0,1 0 0,-1 1 0,1-1 0,0 0 0,1 0 0,-1 0 0,1 1 0,-1-2 0,1 1 0,1 0 0,-1 0 0,0-1 0,1 1 0,0-1 0,0 1 0,0-1 0,0 0 0,0-1 0,1 1 0,-1 0 0,6 2 0,0-1 0,0 0 0,0-1 0,0 0 0,1-1 0,-1 0 0,1-1 0,-1 0 0,1 0 0,0-1 0,-1 0 0,1 0 0,12-3 0,-16 2 0,0-1 0,-1 1 0,1-1 0,-1 0 0,1 0 0,-1-1 0,1 0 0,-1 0 0,0 0 0,-1 0 0,1-1 0,0 0 0,-1 0 0,0 0 0,0 0 0,0-1 0,-1 0 0,1 1 0,-1-1 0,5-11 0,-6 10 0,0 0 0,0 0 0,0 0 0,-1 0 0,0 0 0,0 0 0,-1-1 0,1 1 0,-1 0 0,-1 0 0,1-1 0,-1 1 0,0 0 0,-1 0 0,1 0 0,-1 0 0,0 0 0,-6-10 0,6 13 0,0 0 0,-1-1 0,1 1 0,-1 0 0,0 0 0,0 1 0,0-1 0,0 1 0,0-1 0,-1 1 0,1 0 0,-1 0 0,1 0 0,-1 1 0,0-1 0,0 1 0,0 0 0,0 0 0,1 0 0,-1 1 0,0-1 0,-1 1 0,1 0 0,0 0 0,0 1 0,0-1 0,0 1 0,0 0 0,1 0 0,-7 2 0,1 0 0,1 1 0,-1-1 0,1 2 0,0-1 0,0 1 0,0 1 0,1-1 0,0 1 0,0 0 0,0 1 0,-5 7 0,3-3 0,1 0 0,0 1 0,1 0 0,0 0 0,1 0 0,0 1 0,-6 20 0,9-23 0,1 0 0,0 1 0,0-1 0,1 0 0,0 1 0,1-1 0,0 1 0,1 0 0,0-1 0,3 12 0,-2-15 0,0 0 0,1 0 0,0-1 0,0 1 0,0-1 0,1 0 0,-1 0 0,1 0 0,1 0 0,-1-1 0,1 1 0,0-1 0,1 0 0,-1-1 0,12 8 0,-9-7 0,1 0 0,-1-1 0,1 0 0,0-1 0,0 0 0,0 0 0,0-1 0,1 0 0,-1 0 0,1-1 0,-1-1 0,1 1 0,0-2 0,-1 1 0,1-1 0,-1-1 0,1 0 0,-1 0 0,0-1 0,10-4 0,-8 3 0,-1-1 0,0-1 0,-1 0 0,0 0 0,1-1 0,-2 0 0,1 0 0,-1-1 0,-1 0 0,1-1 0,-1 0 0,-1 0 0,1 0 0,-2-1 0,1 0 0,-1 0 0,4-15 0,-5 13 0,0 0 0,-1 0 0,0-1 0,-2 0 0,1 1 0,-1-1 0,-1 0 0,0 0 0,-1 0 0,0 1 0,-7-26 0,6 30 0,-1 1 0,0-1 0,0 1 0,-1-1 0,0 1 0,0 0 0,0 0 0,-1 1 0,0 0 0,-1-1 0,0 2 0,1-1 0,-2 1 0,1-1 0,-1 2 0,1-1 0,-1 1 0,-1 0 0,1 1 0,-9-4 0,3 2 0,1 1 0,-1 1 0,-1 0 0,1 1 0,0 0 0,-1 1 0,1 0 0,-21 3 0,28-2 0,1 1 0,-1 0 0,1 0 0,-1 0 0,1 1 0,0 0 0,0 0 0,0 1 0,0-1 0,0 1 0,0 0 0,0 0 0,1 1 0,0-1 0,-1 1 0,1 0 0,1 0 0,-1 0 0,1 1 0,-1-1 0,1 1 0,1 0 0,-4 6 0,3-2 0,0-1 0,0 1 0,1 0 0,0 0 0,0 0 0,1 0 0,0 0 0,1 0 0,0 0 0,0 0 0,1 1 0,3 10 0,-3-15 0,0 0 0,1 0 0,0-1 0,-1 1 0,2-1 0,-1 1 0,1-1 0,-1 0 0,1 0 0,0 0 0,0 0 0,1 0 0,-1-1 0,1 0 0,0 1 0,0-1 0,0-1 0,0 1 0,1-1 0,-1 1 0,1-1 0,-1 0 0,1-1 0,6 2 0,6 1 0,0-2 0,0 0 0,0 0 0,0-2 0,25-2 0,-32 1 0,-1 0 0,0 0 0,0-1 0,0-1 0,0 1 0,-1-1 0,1-1 0,-1 0 0,0 0 0,0-1 0,14-10 0,-18 11 0,1-1 0,-2-1 0,1 1 0,0-1 0,-1 1 0,0-1 0,-1 0 0,1 0 0,-1 0 0,0 0 0,0-1 0,-1 1 0,0-1 0,0 1 0,-1 0 0,0-9 0,1 8 0,-1 0 0,-1 0 0,1 0 0,-1 0 0,0 0 0,-1 0 0,0 1 0,0-1 0,0 0 0,-1 1 0,0 0 0,0 0 0,-1 0 0,-7-11 0,8 14 0,0 0 0,-1 1 0,1-1 0,-1 1 0,1-1 0,-1 1 0,0 0 0,0 0 0,1 1 0,-1-1 0,-1 1 0,1 0 0,0 0 0,0 0 0,0 1 0,0-1 0,-1 1 0,1 0 0,0 0 0,0 1 0,-1-1 0,1 1 0,0 0 0,0 0 0,0 0 0,0 1 0,0 0 0,0-1 0,0 1 0,1 0 0,-1 1 0,0-1 0,1 1 0,0-1 0,0 1 0,0 0 0,0 1 0,0-1 0,0 0 0,1 1 0,0-1 0,0 1 0,-3 5 0,1 1 0,-1 1 0,2 0 0,0-1 0,0 1 0,1 0 0,0 0 0,1 1 0,0-1 0,1 0 0,0 0 0,1 1 0,3 19 0,-2-25 0,-1 1 0,1-1 0,0 0 0,1 0 0,-1 0 0,1-1 0,0 1 0,1-1 0,-1 0 0,1 1 0,0-2 0,1 1 0,-1 0 0,1-1 0,0 0 0,0 0 0,0 0 0,0-1 0,1 1 0,-1-1 0,1-1 0,0 1 0,12 3 0,-5-4 0,-1 0 0,1-1 0,0 0 0,0-1 0,-1 0 0,1-1 0,0 0 0,0-1 0,-1-1 0,1 0 0,-1-1 0,0 0 0,0-1 0,20-10 0,-25 10 0,1 1 0,-1-1 0,0-1 0,0 1 0,-1-1 0,1 0 0,-1-1 0,-1 1 0,10-15 0,-12 16 0,0-1 0,-1 0 0,1 1 0,-1-1 0,0 0 0,-1 0 0,0 0 0,0 0 0,0-1 0,0 1 0,-1 0 0,0 0 0,-1-1 0,-1-10 0,0 10 0,0 1 0,-1 0 0,0 0 0,0 0 0,0 0 0,-1 1 0,1-1 0,-2 1 0,1 0 0,0 0 0,-1 0 0,0 1 0,0-1 0,0 1 0,-1 1 0,1-1 0,-1 1 0,0 0 0,0 0 0,0 0 0,0 1 0,-1 0 0,1 0 0,-8 0 0,7 0 0,1 1 0,-1 0 0,0 1 0,0 0 0,0 0 0,0 0 0,1 1 0,-1 0 0,0 0 0,-10 4 0,12-4 0,1 1 0,0 0 0,0 0 0,0 1 0,1-1 0,-1 1 0,0-1 0,1 1 0,0 0 0,0 1 0,0-1 0,0 1 0,0-1 0,0 1 0,1 0 0,-4 7 0,4-6 0,0 0 0,0 0 0,1 0 0,-1 0 0,1 0 0,0 1 0,1-1 0,-1 0 0,1 1 0,0-1 0,1 0 0,-1 0 0,1 1 0,0-1 0,0 0 0,1 0 0,-1 0 0,1 0 0,3 7 0,-2-8 0,-1-1 0,1 1 0,0 0 0,0-1 0,0 0 0,1 0 0,-1 0 0,1 0 0,-1 0 0,1-1 0,0 1 0,0-1 0,0 0 0,1 0 0,-1-1 0,0 1 0,1-1 0,-1 0 0,0 0 0,1 0 0,0-1 0,8 0 0,-5-1 0,-1 0 0,1 0 0,0-1 0,-1 0 0,0 0 0,1-1 0,-1 0 0,0 0 0,0-1 0,-1 0 0,1 0 0,-1-1 0,0 0 0,0 0 0,6-6 0,-8 7 0,0 0 0,0 0 0,0-1 0,-1 1 0,0-1 0,1 0 0,-2 1 0,1-1 0,-1-1 0,1 1 0,-2 0 0,1-1 0,0 1 0,-1-1 0,0 1 0,0-1 0,-1 1 0,0-1 0,0 0 0,0 1 0,-2-9 0,2 11 0,-2-1 0,1 1 0,0-1 0,-1 1 0,0 0 0,1-1 0,-1 1 0,-1 0 0,1 0 0,0 0 0,-1 1 0,1-1 0,-1 0 0,0 1 0,0 0 0,0 0 0,0 0 0,0 0 0,-1 0 0,1 0 0,0 1 0,-1 0 0,1 0 0,-1 0 0,0 0 0,1 0 0,-1 1 0,0-1 0,-3 1 0,2 0 0,0 0 0,0 1 0,0-1 0,0 1 0,0 0 0,1 0 0,-1 1 0,0-1 0,1 1 0,-1 0 0,1 1 0,-1-1 0,1 1 0,0-1 0,0 1 0,0 1 0,1-1 0,-1 0 0,1 1 0,0 0 0,-5 7 0,3-2 0,0 0 0,1 0 0,1 1 0,-1-1 0,1 1 0,1 0 0,0 0 0,1 0 0,-1 0 0,2 0 0,0 0 0,0 0 0,0 0 0,2 0 0,-1 0 0,1 0 0,0 0 0,7 16 0,-6-18 0,0-1 0,1-1 0,-1 1 0,1 0 0,1-1 0,-1 0 0,1 0 0,0 0 0,0-1 0,1 0 0,0 0 0,0 0 0,0 0 0,0-1 0,1 0 0,0-1 0,-1 1 0,1-1 0,1-1 0,-1 1 0,0-1 0,1 0 0,-1-1 0,1 0 0,8 0 0,-9-1 0,-1 0 0,1-1 0,0 1 0,-1-2 0,1 1 0,-1-1 0,0 0 0,0 0 0,1-1 0,-1 0 0,-1 0 0,1 0 0,0-1 0,-1 0 0,0 0 0,0 0 0,0 0 0,0-1 0,-1 0 0,1 0 0,-1 0 0,-1-1 0,1 1 0,-1-1 0,0 0 0,0 0 0,3-11 0,-3 8 0,0 1 0,-1-1 0,1 0 0,-2 0 0,1 0 0,-2 0 0,1 0 0,-1 0 0,0 0 0,-1 0 0,0 0 0,-1 0 0,1 0 0,-2 1 0,1-1 0,-1 0 0,-1 1 0,1 0 0,-9-13 0,6 13 0,-1 0 0,0 0 0,-1 1 0,0 0 0,0 1 0,0 0 0,-1 0 0,1 1 0,-12-5 0,16 7 0,-1 1 0,0 0 0,1 0 0,-1 1 0,0-1 0,0 1 0,0 0 0,-1 0 0,1 1 0,0 0 0,0 0 0,0 0 0,0 0 0,0 1 0,0 0 0,0 0 0,0 0 0,0 1 0,0-1 0,-6 4 0,8-3 0,0 0 0,1 1 0,-1-1 0,0 1 0,1 0 0,0 0 0,-1 0 0,1 0 0,0 0 0,1 1 0,-1-1 0,0 0 0,1 1 0,0-1 0,0 1 0,0 0 0,0-1 0,1 1 0,-1 0 0,1-1 0,0 1 0,0 0 0,0 0 0,1-1 0,0 5 0,0 0 0,1-1 0,-1 0 0,1 0 0,0 0 0,1 0 0,0 0 0,0-1 0,0 1 0,1-1 0,0 0 0,9 11 0,-5-11 0,0 0 0,0 0 0,0-1 0,1-1 0,-1 1 0,1-1 0,0-1 0,0 0 0,0 0 0,1-1 0,-1 0 0,1 0 0,0-1 0,16 0 0,-21-1 0,0 0 0,0-1 0,1 0 0,-1 0 0,0 0 0,0 0 0,0-1 0,0 0 0,0 0 0,0 0 0,-1 0 0,7-5 0,-8 5 0,0-1 0,-1 1 0,0-1 0,1 0 0,-1 0 0,0 0 0,0 0 0,0 0 0,-1 0 0,1 0 0,-1-1 0,0 1 0,0 0 0,0-1 0,0 1 0,0-1 0,-1 1 0,0-1 0,0-6 0,0 6 0,0 0 0,-1 0 0,0 0 0,0 0 0,0 1 0,0-1 0,-1 0 0,0 0 0,1 1 0,-1-1 0,0 1 0,-1 0 0,1 0 0,-1 0 0,1 0 0,-1 0 0,0 0 0,0 0 0,0 1 0,0 0 0,-1 0 0,1-1 0,0 2 0,-6-3 0,6 2 0,0 1 0,0 0 0,0 0 0,-1 0 0,1 0 0,0 1 0,-1-1 0,1 1 0,0 0 0,-1 0 0,1 0 0,-1 0 0,1 1 0,0-1 0,-1 1 0,1 0 0,0 0 0,0 0 0,-1 1 0,1-1 0,0 1 0,0-1 0,1 1 0,-1 0 0,0 0 0,1 0 0,-1 1 0,1-1 0,-3 3 0,1 1 0,0 0 0,0 0 0,0 0 0,1 0 0,0 0 0,0 1 0,1-1 0,0 1 0,0 0 0,1 0 0,-1 0 0,1 0 0,1 0 0,0 0 0,0 0 0,0 0 0,2 10 0,-1-13 0,0 1 0,0-1 0,1 1 0,0-1 0,-1 0 0,2 0 0,-1 0 0,0 0 0,1 0 0,0 0 0,0 0 0,0-1 0,0 1 0,1-1 0,-1 0 0,1 0 0,0-1 0,0 1 0,0-1 0,0 1 0,0-1 0,0 0 0,1-1 0,-1 1 0,1-1 0,7 1 0,-4-1 0,1 0 0,-1-1 0,0 0 0,0-1 0,0 0 0,0 0 0,0 0 0,0-1 0,-1-1 0,1 1 0,0-1 0,-1 0 0,12-8 0,-16 10 0,0-1 0,0 0 0,0 0 0,0 0 0,-1 0 0,1 0 0,-1 0 0,0-1 0,0 1 0,1-1 0,-1 0 0,-1 0 0,1 0 0,0 1 0,-1-2 0,0 1 0,1 0 0,-1 0 0,0 0 0,-1 0 0,1-1 0,-1 1 0,1 0 0,-1-1 0,0 1 0,0 0 0,0-1 0,-1 1 0,1 0 0,-1-1 0,0 1 0,0 0 0,0 0 0,-3-6 0,2 6 0,-1-1 0,1 1 0,-1 0 0,0 0 0,0 0 0,0 1 0,0-1 0,0 1 0,-1 0 0,1-1 0,-1 1 0,1 1 0,-1-1 0,0 1 0,0-1 0,0 1 0,0 0 0,-4 0 0,-10-2 0,1 0 0,-31 1 0,38 1 0,-1 1 0,1 1 0,-1 0 0,1 0 0,-1 1 0,1 0 0,0 1 0,0 0 0,-16 7 0,21-7 0,1 0 0,0 0 0,0 0 0,0 0 0,0 1 0,1-1 0,-1 1 0,1 0 0,0 0 0,0 0 0,0 1 0,1-1 0,-1 1 0,1-1 0,0 1 0,1 0 0,-1 0 0,1 0 0,0 0 0,0 0 0,0 9 0,0-5 0,1-1 0,1 1 0,-1-1 0,1 1 0,1-1 0,0 1 0,0-1 0,1 0 0,0 0 0,0 0 0,0 0 0,1 0 0,1-1 0,-1 0 0,1 1 0,0-2 0,1 1 0,0-1 0,0 0 0,0 0 0,12 8 0,-10-8 0,-1-2 0,1 1 0,-1-1 0,1 0 0,1 0 0,-1-1 0,0 0 0,1-1 0,-1 0 0,1 0 0,0-1 0,0 0 0,0 0 0,0-1 0,-1-1 0,1 1 0,0-1 0,0-1 0,0 1 0,-1-2 0,10-2 0,-14 3 0,0 0 0,0-1 0,0 1 0,0-1 0,0 0 0,-1 0 0,1 0 0,-1 0 0,0 0 0,0-1 0,0 0 0,0 1 0,-1-1 0,1 0 0,-1-1 0,0 1 0,0 0 0,-1 0 0,1-1 0,-1 1 0,0-1 0,1-7 0,-2 9 0,0-1 0,1 1 0,-2-1 0,1 0 0,0 1 0,-1-1 0,1 1 0,-1-1 0,0 1 0,0-1 0,0 1 0,-1-1 0,1 1 0,-1 0 0,0 0 0,0 0 0,0 0 0,0 0 0,-1 0 0,1 1 0,-1-1 0,1 1 0,-1-1 0,0 1 0,0 0 0,0 0 0,0 0 0,-1 1 0,-4-3 0,-10-1 0,1 0 0,-1 1 0,0 1 0,0 0 0,0 2 0,0 0 0,0 1 0,0 1 0,0 0 0,0 1 0,-19 6 0,31-6 0,-1 0 0,1 1 0,0-1 0,-11 8 0,17-10 0,-1 0 0,0 0 0,0 1 0,1-1 0,-1 0 0,0 1 0,1-1 0,-1 1 0,0-1 0,1 1 0,-1-1 0,1 1 0,-1-1 0,1 1 0,-1 0 0,1-1 0,0 1 0,-1 0 0,1-1 0,0 1 0,-1 0 0,1 0 0,0-1 0,0 1 0,0 0 0,-1 0 0,1-1 0,0 1 0,0 0 0,0 0 0,0 0 0,1-1 0,-1 1 0,0 0 0,0 0 0,0-1 0,0 1 0,1 0 0,-1-1 0,0 1 0,1 0 0,-1 0 0,1-1 0,-1 1 0,1-1 0,-1 1 0,1 0 0,-1-1 0,1 1 0,0-1 0,0 1 0,4 2 0,0 0 0,0 0 0,1-1 0,-1 1 0,0-1 0,1 0 0,0-1 0,10 2 0,51 2 0,-48-4 0,-3-2 0,-14-5 0,-4 5 0,1-1 0,-1 1 0,0-1 0,1 1 0,-1 0 0,0 0 0,0 0 0,1 0 0,-1 0 0,-4-1 0,-21-6 0,0 1 0,0 1 0,-29-2 0,-26-6 0,48 6 0,-154-27 0,165 33 0,0 0 0,0 1 0,0 2 0,0 0 0,1 1 0,-28 7 0,42-6 0,0 0 0,1 0 0,0 1 0,0-1 0,0 2 0,0-1 0,-6 6 0,12-9 0,-1 0 0,1 0 0,0 1 0,0-1 0,0 0 0,0 0 0,0 1 0,0-1 0,0 1 0,0-1 0,0 1 0,0 0 0,1-1 0,-1 1 0,1 0 0,-1 1 0,1-1 0,1-1 0,-1 0 0,0 0 0,1 0 0,-1 1 0,1-1 0,-1 0 0,1 0 0,0 0 0,-1 0 0,1 0 0,0 0 0,0 0 0,0 0 0,0 0 0,0 0 0,0-1 0,0 1 0,0 0 0,0-1 0,0 1 0,0 0 0,0-1 0,0 0 0,3 1 0,29 6 0,-32-6 0,1-1 0,-1 0 0,0 0 0,0 0 0,1 0 0,-1 0 0,0 0 0,0-1 0,1 1 0,-1 0 0,0-1 0,0 1 0,0-1 0,0 1 0,1-1 0,-1 1 0,0-1 0,0 0 0,0 0 0,0 1 0,0-1 0,-1 0 0,1 0 0,0 0 0,1-2 0,-2 2 0,0 0 0,0 1 0,0-1 0,0 0 0,0 0 0,0 1 0,0-1 0,0 0 0,-1 0 0,1 1 0,0-1 0,-1 0 0,1 1 0,0-1 0,-1 0 0,1 1 0,-1-1 0,1 0 0,-1 1 0,1-1 0,-1 1 0,1-1 0,-1 1 0,0-1 0,1 1 0,-1 0 0,0-1 0,1 1 0,-1 0 0,0-1 0,1 1 0,-1 0 0,0 0 0,-1-1 0,-29-7 0,23 7 0,0 0 0,0 0 0,0 1 0,0 0 0,-10 2 0,17-3 0,-1 2 0,0-1 0,0 0 0,1 0 0,-1 0 0,0 1 0,1-1 0,-1 1 0,1-1 0,-1 1 0,1 0 0,-1 0 0,1 0 0,-1-1 0,1 1 0,0 1 0,-1-1 0,1 0 0,0 0 0,0 0 0,0 1 0,0-1 0,0 0 0,0 1 0,0-1 0,0 1 0,1-1 0,-1 1 0,0 0 0,1-1 0,-1 3 0,2-1 0,-1-1 0,1 0 0,0 1 0,0-1 0,-1 0 0,2 0 0,-1 1 0,0-1 0,0 0 0,1 0 0,-1-1 0,1 1 0,0 0 0,-1 0 0,1-1 0,0 1 0,0-1 0,0 1 0,0-1 0,0 0 0,1 0 0,-1 0 0,0 0 0,0 0 0,1-1 0,-1 1 0,0-1 0,1 1 0,2-1 0,-2 1 0,0-1 0,0 0 0,-1 0 0,1 0 0,0 0 0,0 0 0,-1-1 0,1 1 0,0-1 0,0 1 0,4-3 0,-5 2 0,-1 0 0,0 1 0,0-1 0,0 0 0,1 0 0,-1 0 0,0 0 0,0 0 0,0 0 0,0 0 0,-1 0 0,1-1 0,0 1 0,0 0 0,-1 0 0,1-1 0,-1 1 0,1-1 0,-1 1 0,0 0 0,1-1 0,-1 1 0,0-2 0,0 1 0,0 0 0,-1 0 0,1 0 0,-1 0 0,0 1 0,0-1 0,1 0 0,-1 0 0,0 1 0,0-1 0,0 1 0,-1-1 0,1 1 0,0-1 0,-1 1 0,1 0 0,0 0 0,-1 0 0,0-1 0,1 2 0,-1-1 0,0 0 0,1 0 0,-1 0 0,0 1 0,0-1 0,0 1 0,1-1 0,-1 1 0,0 0 0,0 0 0,0 0 0,0 0 0,0 0 0,0 0 0,0 0 0,1 1 0,-1-1 0,-3 2 0,-1 5-1365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8:09.770"/>
    </inkml:context>
    <inkml:brush xml:id="br0">
      <inkml:brushProperty name="width" value="0.1" units="cm"/>
      <inkml:brushProperty name="height" value="0.1" units="cm"/>
      <inkml:brushProperty name="color" value="#FFFFFF"/>
    </inkml:brush>
  </inkml:definitions>
  <inkml:trace contextRef="#ctx0" brushRef="#br0">1 105 24575,'0'14'0,"0"0"0,0 0 0,1-1 0,0 1 0,4 14 0,-4-24 0,0 1 0,0-1 0,1 0 0,0 1 0,0-1 0,0 0 0,0 0 0,1 0 0,0-1 0,-1 1 0,1-1 0,1 1 0,-1-1 0,0 0 0,1 0 0,-1 0 0,8 3 0,-7-4 0,-1 0 0,1 0 0,0-1 0,0 1 0,-1-1 0,1 0 0,0 0 0,0 0 0,0-1 0,0 0 0,0 1 0,0-1 0,0-1 0,1 1 0,-1 0 0,0-1 0,-1 0 0,1 0 0,0 0 0,0-1 0,0 1 0,-1-1 0,1 0 0,-1 0 0,1 0 0,-1 0 0,0-1 0,0 0 0,0 1 0,0-1 0,0 0 0,0 0 0,-1 0 0,0-1 0,1 1 0,1-6 0,2-2 0,0-1 0,-1 0 0,0 0 0,-1-1 0,-1 1 0,4-24 0,-6 31 0,0 0 0,-1 0 0,0 0 0,1 0 0,-2 0 0,1 0 0,0 0 0,-1 0 0,0 0 0,0 1 0,-1-1 0,1 0 0,-1 0 0,0 1 0,0-1 0,-1 1 0,1-1 0,-1 1 0,0 0 0,-7-7 0,9 10 0,-1-1 0,0 1 0,1-1 0,-1 1 0,0 0 0,0 0 0,0 0 0,0 0 0,0 0 0,0 0 0,0 1 0,0-1 0,0 1 0,-1-1 0,1 1 0,0 0 0,0 0 0,0 0 0,-1 0 0,1 0 0,0 0 0,-4 2 0,3-1 0,0 0 0,1 1 0,-1 0 0,0 0 0,1 0 0,-1 0 0,1 0 0,-1 0 0,1 1 0,0-1 0,0 1 0,0 0 0,-2 4 0,-2 4 0,1 0 0,1 0 0,0 1 0,1-1 0,0 1 0,0-1 0,-1 21 0,4-20 0,0-1 0,1 1 0,1 0 0,0 0 0,0-1 0,1 1 0,6 14 0,-6-19 0,0 1 0,1-1 0,-1 0 0,1 0 0,1 0 0,-1-1 0,1 1 0,0-1 0,1 0 0,0-1 0,10 9 0,-14-13 0,0 1 0,0-1 0,0 0 0,0 0 0,1 0 0,-1-1 0,0 1 0,1 0 0,-1-1 0,1 0 0,-1 1 0,0-1 0,1 0 0,-1 0 0,1 0 0,-1-1 0,0 1 0,1 0 0,-1-1 0,0 0 0,1 0 0,-1 1 0,0-1 0,0 0 0,1-1 0,-1 1 0,0 0 0,0-1 0,-1 1 0,1-1 0,0 0 0,0 1 0,-1-1 0,1 0 0,-1 0 0,2-3 0,3-3 0,-1 0 0,0 0 0,-1-1 0,0 1 0,-1-1 0,1 0 0,-2 0 0,3-12 0,-3 7 0,-1 1 0,0 0 0,-1-1 0,-1 1 0,0-1 0,-5-22 0,4 27 0,0 1 0,-1-1 0,0 0 0,-1 1 0,1 0 0,-2 0 0,1 0 0,-1 0 0,0 1 0,-11-13 0,14 19 0,1-1 0,-1 1 0,1-1 0,-1 1 0,1 0 0,-1 0 0,0 0 0,0 0 0,0 0 0,1 0 0,-1 0 0,0 0 0,0 1 0,0-1 0,0 1 0,0-1 0,-1 1 0,1 0 0,0 0 0,0 0 0,0 0 0,0 0 0,-2 1 0,0 0 0,1 0 0,0 1 0,0 0 0,0-1 0,0 1 0,0 0 0,0 1 0,1-1 0,-1 0 0,1 1 0,-1-1 0,-2 6 0,-3 3 0,1 1 0,1-1 0,0 1 0,0 1 0,1-1 0,-4 19 0,5-13 0,1 0 0,1 0 0,-1 21 0,3-31 0,0 0 0,1 0 0,-1 0 0,2 0 0,-1 0 0,1 0 0,0 0 0,1 0 0,4 10 0,-6-17 0,-1 0 0,0 0 0,1 0 0,-1 0 0,1 0 0,-1 0 0,1 0 0,0-1 0,-1 1 0,1 0 0,0 0 0,0-1 0,-1 1 0,1 0 0,0-1 0,0 1 0,0 0 0,0-1 0,0 0 0,0 1 0,0-1 0,0 1 0,0-1 0,0 0 0,0 0 0,0 0 0,0 1 0,0-1 0,0 0 0,0 0 0,0 0 0,0-1 0,0 1 0,0 0 0,0 0 0,0-1 0,0 1 0,0 0 0,0-1 0,0 1 0,0-1 0,0 1 0,0-1 0,0 0 0,0 1 0,-1-1 0,1 0 0,0 0 0,0 1 0,-1-1 0,1 0 0,-1 0 0,1-1 0,4-4 0,-1 0 0,0 0 0,0 0 0,-1 0 0,0-1 0,4-12 0,-2 1 0,-1 0 0,-1-1 0,-1 0 0,1-26 0,-3 38 0,0 0 0,0 0 0,-1 0 0,0 0 0,0 0 0,0 1 0,-1-1 0,0 0 0,-1 1 0,1 0 0,-1-1 0,0 1 0,-1 0 0,0 0 0,-5-6 0,7 10 0,-1-1 0,0 1 0,0 0 0,0 0 0,0 0 0,0 1 0,-1-1 0,1 1 0,0 0 0,-1 0 0,1 0 0,-1 0 0,1 0 0,-1 1 0,1 0 0,-1-1 0,0 1 0,1 1 0,-1-1 0,1 0 0,-1 1 0,1 0 0,-1 0 0,1 0 0,-1 0 0,1 1 0,0-1 0,0 1 0,0 0 0,-1-1 0,2 2 0,-1-1 0,0 0 0,0 0 0,1 1 0,-1 0 0,1-1 0,0 1 0,0 0 0,0 0 0,0 0 0,0 1 0,1-1 0,-2 5 0,0 2 0,0 1 0,0-1 0,1 1 0,0-1 0,1 1 0,1 0 0,-1-1 0,2 1 0,-1 0 0,2-1 0,2 14 0,-3-20 0,0 0 0,0-1 0,0 1 0,0 0 0,1-1 0,0 1 0,0-1 0,0 1 0,0-1 0,0 0 0,0 0 0,1 0 0,0 0 0,0 0 0,-1-1 0,2 1 0,-1-1 0,0 0 0,0 0 0,1 0 0,-1 0 0,1-1 0,-1 1 0,1-1 0,0 0 0,0 0 0,-1 0 0,1-1 0,0 1 0,0-1 0,0 0 0,0 0 0,7-1 0,-8 1 0,0-1 0,0 1 0,0-1 0,0 0 0,0 0 0,0 0 0,-1 0 0,1 0 0,0 0 0,-1-1 0,1 1 0,-1-1 0,1 0 0,-1 0 0,0 0 0,0 0 0,0 0 0,0 0 0,0-1 0,0 1 0,-1-1 0,1 1 0,-1-1 0,1 0 0,-1 1 0,0-1 0,1-5 0,-1 5 0,-1-1 0,0 0 0,1 0 0,-1 1 0,0-1 0,-1 0 0,1 0 0,-1 1 0,0-1 0,0 0 0,0 1 0,0-1 0,0 1 0,-1 0 0,1-1 0,-1 1 0,0 0 0,0 0 0,-1 0 0,1 0 0,-5-5 0,3 5 0,0-1 0,0 1 0,0 0 0,-1 0 0,1 1 0,-1-1 0,0 1 0,1 0 0,-1 0 0,0 0 0,0 1 0,0 0 0,0 0 0,-7-1 0,10 3 0,-1-1 0,0 0 0,0 0 0,1 1 0,-1-1 0,1 1 0,-1 0 0,0 0 0,1 0 0,-1 0 0,1 1 0,0-1 0,-1 0 0,1 1 0,0 0 0,0-1 0,0 1 0,0 0 0,0 0 0,1 0 0,-1 1 0,0-1 0,1 0 0,0 0 0,-1 1 0,1-1 0,0 1 0,-1 4 0,0 2 0,0 0 0,0 0 0,1-1 0,0 1 0,1 0 0,0 0 0,0 0 0,1 0 0,0 0 0,1 0 0,0 0 0,5 15 0,-5-19 0,0 0 0,0 0 0,0 0 0,0 0 0,1-1 0,0 1 0,0-1 0,0 0 0,1 1 0,-1-1 0,1-1 0,0 1 0,0-1 0,0 1 0,1-1 0,-1 0 0,1-1 0,-1 1 0,1-1 0,0 0 0,0 0 0,0 0 0,6 0 0,-8-1 0,-1-1 0,0 0 0,0 0 0,1 0 0,-1 0 0,0-1 0,0 1 0,0-1 0,1 1 0,-1-1 0,0 0 0,0 0 0,0 0 0,0 0 0,0 0 0,0 0 0,0 0 0,-1-1 0,1 1 0,0-1 0,-1 1 0,1-1 0,-1 0 0,1 0 0,-1 0 0,0 1 0,0-1 0,0 0 0,1-4 0,-1 4 0,-1 1 0,1 0 0,-1-1 0,0 1 0,1 0 0,-1-1 0,0 1 0,0-1 0,0 1 0,0 0 0,-1-1 0,1 1 0,0 0 0,0-1 0,-1 1 0,1 0 0,-1-1 0,1 1 0,-1 0 0,0-1 0,1 1 0,-1 0 0,0 0 0,0 0 0,0 0 0,0 0 0,0 0 0,0 0 0,0 0 0,0 0 0,0 1 0,-1-1 0,1 0 0,0 1 0,0-1 0,-1 1 0,1-1 0,0 1 0,-1-1 0,1 1 0,0 0 0,-1 0 0,1 0 0,-1 0 0,-1 0 0,2 0 0,-1 0 0,0 0 0,1 1 0,-1-1 0,0 0 0,1 1 0,-1-1 0,0 1 0,1 0 0,-1-1 0,1 1 0,-1 0 0,1 0 0,-1 0 0,1 0 0,0 0 0,0 1 0,-1-1 0,1 0 0,0 0 0,0 1 0,0-1 0,0 1 0,1-1 0,-1 1 0,0-1 0,1 1 0,-1 0 0,1-1 0,-1 1 0,1 0 0,0-1 0,-1 1 0,1 0 0,0-1 0,0 1 0,0 0 0,1 0 0,-1-1 0,0 1 0,1 0 0,-1-1 0,1 1 0,-1-1 0,1 1 0,0 0 0,0-1 0,0 0 0,0 1 0,0-1 0,0 1 0,0-1 0,0 0 0,0 0 0,1 0 0,-1 0 0,3 2 0,4 1 0,0-1 0,0 0 0,1-1 0,0 0 0,-1 0 0,1-1 0,0 0 0,0 0 0,0-1 0,0-1 0,0 1 0,-1-1 0,1-1 0,0 1 0,0-2 0,-1 1 0,1-1 0,13-7 0,-13 2 0,0 0 0,-1 0 0,0-1 0,0-1 0,-1 1 0,0-1 0,-1 0 0,0-1 0,-1 0 0,8-19 0,-13 28 0,1 0 0,0-1 0,-1 1 0,1 0 0,-1 0 0,0 0 0,0 0 0,0-1 0,0 1 0,0 0 0,-1-3 0,1 5 0,0-1 0,0 0 0,0 1 0,-1-1 0,1 1 0,0-1 0,-1 1 0,1-1 0,0 0 0,-1 1 0,1 0 0,-1-1 0,1 1 0,0-1 0,-1 1 0,0-1 0,1 1 0,-1 0 0,1-1 0,-1 1 0,1 0 0,-1 0 0,0 0 0,1-1 0,-2 1 0,0 0 0,0 0 0,-1 1 0,1-1 0,0 1 0,-1-1 0,1 1 0,0 0 0,0 0 0,0 0 0,0 0 0,-1 0 0,1 0 0,1 1 0,-1-1 0,0 1 0,0-1 0,0 1 0,1 0 0,-3 2 0,-6 11 0,0 0 0,0 1 0,2 1 0,0-1 0,1 1 0,0 0 0,2 1 0,0 0 0,1 0 0,1 0 0,-2 27 0,4-39 0,1-1 0,0 1 0,0-1 0,1 1 0,-1-1 0,1 1 0,0-1 0,1 1 0,-1-1 0,1 0 0,0 0 0,4 7 0,-5-10 0,0-1 0,0 0 0,0 0 0,0 1 0,1-1 0,-1 0 0,0 0 0,0 0 0,1 0 0,-1 0 0,1-1 0,-1 1 0,1 0 0,-1-1 0,1 1 0,-1-1 0,3 1 0,-1-1 0,0 0 0,-1 0 0,1 0 0,0 0 0,-1-1 0,1 1 0,0-1 0,-1 0 0,1 0 0,-1 0 0,1 0 0,-1 0 0,5-3 0,-2 0 0,-1 1 0,1-1 0,-1 0 0,1-1 0,-1 1 0,0-1 0,-1 0 0,1 1 0,-1-2 0,0 1 0,0 0 0,0-1 0,-1 1 0,0-1 0,0 0 0,-1 1 0,1-1 0,-1 0 0,0 0 0,-1 0 0,0-12 0,0 14 0,0-1 0,-1 0 0,1 1 0,-1-1 0,0 1 0,-1-1 0,1 1 0,-1 0 0,0 0 0,0-1 0,0 1 0,0 0 0,-1 1 0,1-1 0,-1 0 0,0 1 0,0-1 0,-1 1 0,1 0 0,-1 0 0,0 1 0,1-1 0,-1 1 0,0-1 0,0 1 0,-1 0 0,1 1 0,-9-3 0,9 3 0,0 0 0,-1 1 0,1-1 0,0 1 0,-1 0 0,1 0 0,0 1 0,-1-1 0,1 1 0,0 0 0,-1 0 0,1 1 0,0-1 0,0 1 0,0 0 0,0 0 0,0 0 0,1 0 0,-1 1 0,0-1 0,1 1 0,0 0 0,0 0 0,0 1 0,0-1 0,0 0 0,1 1 0,-1 0 0,1-1 0,0 1 0,0 0 0,1 0 0,-1 1 0,1-1 0,0 0 0,0 0 0,0 1 0,0-1 0,1 0 0,0 1 0,0-1 0,1 7 0,-1-11 0,0 1 0,0-1 0,-1 1 0,1-1 0,0 1 0,1-1 0,-1 1 0,0-1 0,0 1 0,0-1 0,0 1 0,0-1 0,0 1 0,1-1 0,-1 0 0,0 1 0,0-1 0,1 1 0,-1-1 0,0 1 0,0-1 0,1 0 0,-1 1 0,1-1 0,-1 0 0,0 1 0,1-1 0,-1 0 0,1 0 0,-1 1 0,0-1 0,1 0 0,-1 0 0,1 0 0,0 0 0,18-9 0,15-26 0,-23 16 0,0 0 0,0-1 0,-2 0 0,-1-1 0,11-42 0,-9 30 0,21-48 0,-27 73 0,1-1 0,1 1 0,-1 0 0,1 0 0,1 1 0,-1 0 0,1 0 0,0 0 0,14-8 0,-22 15 0,1 0 0,0 1 0,0-1 0,0 0 0,0 0 0,0 1 0,0-1 0,0 0 0,0 0 0,0 0 0,0 1 0,0-1 0,0 0 0,0 0 0,0 1 0,0-1 0,0 0 0,0 0 0,0 1 0,0-1 0,1 0 0,-1 0 0,0 0 0,0 1 0,0-1 0,0 0 0,0 0 0,0 0 0,1 0 0,-1 1 0,0-1 0,0 0 0,0 0 0,1 0 0,-1 0 0,0 0 0,0 0 0,0 1 0,1-1 0,-1 0 0,0 0 0,0 0 0,1 0 0,-1 0 0,0 0 0,0 0 0,1 0 0,-1 0 0,0 0 0,0 0 0,0 0 0,1 0 0,-1 0 0,0 0 0,0-1 0,1 1 0,-1 0 0,0 0 0,0 0 0,0 0 0,1 0 0,-1 0 0,0-1 0,0 1 0,-8 21 0,7-21 0,-93 184 0,95-182 0,3-5 0,13-13 0,18-24 0,-25 29 0,-20 32 0,2-4 0,-87 203 0,107-240 0,47-90 0,-31 35 0,-88 183 0,51-91 0,21-23 0,23-26 0,8-9 0,-2-2 0,64-89 0,-102 128 0,0 0 0,-1-1 0,1 1 0,0 0 0,-1-1 0,0 0 0,0 1 0,1-6 0,-3 9 0,0 1 0,0 0 0,0 0 0,0 0 0,0 0 0,0 0 0,0-1 0,0 1 0,0 0 0,0 0 0,0 0 0,0 0 0,0-1 0,0 1 0,0 0 0,0 0 0,0 0 0,0 0 0,0 0 0,0-1 0,0 1 0,0 0 0,0 0 0,0 0 0,0 0 0,0 0 0,-1-1 0,1 1 0,0 0 0,0 0 0,0 0 0,0 0 0,0 0 0,0 0 0,-1 0 0,1 0 0,0 0 0,0-1 0,0 1 0,0 0 0,0 0 0,-1 0 0,1 0 0,0 0 0,0 0 0,0 0 0,-11 4 0,-7 8 0,-5 9 0,2 2 0,-28 36 0,-16 17 0,64-74 0,0-1 0,0 0 0,-1 0 0,1 0 0,0 0 0,-1 0 0,1 0 0,0 0 0,-1 0 0,1 0 0,-1-1 0,0 1 0,1 0 0,-4 0 0,5-1 0,-1-1 0,0 1 0,1 0 0,-1 0 0,0 0 0,1 0 0,-1-1 0,0 1 0,1 0 0,-1-1 0,1 1 0,-1 0 0,1-1 0,-1 1 0,1-1 0,-1 1 0,1 0 0,-1-1 0,1 0 0,-1 1 0,1-1 0,0 1 0,-1-1 0,1-1 0,-3-4 0,1-1 0,1 0 0,-1 1 0,1-1 0,0-11 0,-1 2 0,2 11 0,-1 0 0,0 1 0,0-1 0,-1 0 0,0 1 0,1-1 0,-1 1 0,-1 0 0,1 0 0,0-1 0,-1 1 0,0 1 0,0-1 0,0 0 0,-1 1 0,1 0 0,-1-1 0,0 1 0,-6-3 0,4 3 0,1 1 0,-1-1 0,0 1 0,0 1 0,0-1 0,0 1 0,0 0 0,0 1 0,0-1 0,0 1 0,-1 0 0,1 1 0,0-1 0,0 1 0,-6 2 0,7-1 0,0 0 0,1 0 0,-1 0 0,1 0 0,0 1 0,0-1 0,0 1 0,0 0 0,0 0 0,0 1 0,1-1 0,0 1 0,0 0 0,0 0 0,0 0 0,0 0 0,1 1 0,0-1 0,0 0 0,0 1 0,0 0 0,1-1 0,0 1 0,0 0 0,0 0 0,0 6 0,0-1 0,0 0 0,0 1 0,1-1 0,1 0 0,0 0 0,0 1 0,1-1 0,0 0 0,1 0 0,0-1 0,8 17 0,-11-26 0,1 1 0,-1 0 0,1-1 0,-1 1 0,0-1 0,1 1 0,-1 0 0,0-1 0,1 1 0,-1 0 0,0 0 0,1-1 0,-1 1 0,0 0 0,0-1 0,0 1 0,0 0 0,0 0 0,0-1 0,0 1 0,0 0 0,0 0 0,0-1 0,-1 1 0,1 0 0,0 0 0,-1 0 0,-18 2 0,9-4 0,8 1 0,0 0 0,-1 1 0,1-1 0,0 0 0,-1 1 0,1-1 0,0 1 0,-1-1 0,1 1 0,0 0 0,0 0 0,0 0 0,0 0 0,0 1 0,-3 1 0,5-2 0,-1 0 0,1 0 0,-1 0 0,1 0 0,0 0 0,-1 0 0,1 0 0,0-1 0,0 1 0,-1 0 0,1 0 0,0 0 0,0 0 0,0 0 0,0 0 0,0 0 0,1 0 0,-1 0 0,0 0 0,0 0 0,1 0 0,-1 0 0,0 0 0,1 0 0,-1 0 0,1 0 0,-1-1 0,1 1 0,0 0 0,-1 0 0,1-1 0,0 1 0,-1 0 0,1-1 0,0 1 0,0-1 0,0 1 0,1 0 0,2 2 0,0 0 0,-1 0 0,2 0 0,-1 0 0,0-1 0,0 0 0,1 0 0,0 0 0,-1 0 0,1-1 0,0 0 0,8 1 0,-13-2 0,0 0 0,0 0 0,1 0 0,-1 0 0,0 0 0,0 0 0,0 0 0,0 0 0,1 0 0,-1 0 0,0 0 0,0 0 0,0 0 0,0 0 0,0 0 0,1 0 0,-1 0 0,0-1 0,0 1 0,0 0 0,0 0 0,0 0 0,0 0 0,0 0 0,1 0 0,-1-1 0,0 1 0,0 0 0,0 0 0,0 0 0,0 0 0,0-1 0,0 1 0,0 0 0,0 0 0,0 0 0,0 0 0,0-1 0,0 1 0,0 0 0,0 0 0,0 0 0,0 0 0,0-1 0,0 1 0,0 0 0,0 0 0,0 0 0,-1-1 0,-6-11 0,-13-10 0,11 16 0,20 19 0,20 20 0,-21-24-341,1 0 0,-1-1-1,14 8 1,3 0-6485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8:12.868"/>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8:19.928"/>
    </inkml:context>
    <inkml:brush xml:id="br0">
      <inkml:brushProperty name="width" value="0.1" units="cm"/>
      <inkml:brushProperty name="height" value="0.1" units="cm"/>
      <inkml:brushProperty name="color" value="#FFFFFF"/>
    </inkml:brush>
  </inkml:definitions>
  <inkml:trace contextRef="#ctx0" brushRef="#br0">161 177 24575,'0'-59'0,"-1"71"0,-1-1 0,0 1 0,0-1 0,-9 21 0,6-16 0,0 0 0,-3 20 0,8-32 0,-1 0 0,1 0 0,0 0 0,0 1 0,0-1 0,1 0 0,-1 0 0,1 0 0,0 0 0,0 0 0,1 0 0,-1 0 0,3 5 0,-3-7 0,0 0 0,0 0 0,1-1 0,-1 1 0,0 0 0,1-1 0,-1 1 0,1-1 0,-1 1 0,1-1 0,0 0 0,-1 0 0,1 0 0,0 0 0,0 0 0,0 0 0,0 0 0,0 0 0,0-1 0,0 1 0,0-1 0,0 0 0,0 1 0,0-1 0,1 0 0,-1 0 0,0-1 0,0 1 0,0 0 0,0-1 0,0 1 0,0-1 0,0 1 0,0-1 0,0 0 0,0 0 0,0 0 0,0 0 0,-1 0 0,4-3 0,1-1 0,1 0 0,-1 0 0,-1 0 0,1-1 0,-1 0 0,0 0 0,0 0 0,-1-1 0,0 1 0,4-9 0,-5 7 0,0 0 0,0 0 0,-1 0 0,0 0 0,-1 0 0,1-13 0,-2 18 0,1 1 0,-1-1 0,-1 1 0,1 0 0,0-1 0,0 1 0,-1-1 0,1 1 0,-1 0 0,0 0 0,0-1 0,0 1 0,0 0 0,0 0 0,0 0 0,-1 0 0,1 0 0,-1 0 0,1 0 0,-1 1 0,0-1 0,0 0 0,1 1 0,-1-1 0,0 1 0,-4-2 0,4 2 0,1 1 0,0-1 0,0 1 0,0 0 0,0 0 0,-1-1 0,1 1 0,0 0 0,0 0 0,-1 0 0,1 0 0,0 0 0,0 0 0,0 1 0,-1-1 0,1 0 0,0 1 0,0-1 0,0 0 0,0 1 0,0 0 0,0-1 0,-1 1 0,0 1 0,0 0 0,0 0 0,0 1 0,0-1 0,0 1 0,0-1 0,1 1 0,-1 0 0,1 0 0,-2 4 0,-1 4 0,1 0 0,0 0 0,1 0 0,-1 15 0,3-21 0,-1 0 0,1 0 0,0 0 0,1 0 0,-1 0 0,1 0 0,0 0 0,0-1 0,0 1 0,1 0 0,3 8 0,-4-12 0,-1-1 0,0 0 0,0 0 0,0 1 0,0-1 0,1 0 0,-1 0 0,0 1 0,0-1 0,0 0 0,1 0 0,-1 0 0,0 1 0,0-1 0,1 0 0,-1 0 0,0 0 0,1 0 0,-1 0 0,0 0 0,0 0 0,1 0 0,-1 0 0,0 0 0,1 1 0,-1-1 0,0-1 0,0 1 0,1 0 0,-1 0 0,0 0 0,1 0 0,-1 0 0,0 0 0,0 0 0,1 0 0,-1 0 0,0 0 0,1-1 0,-1 1 0,0 0 0,0 0 0,0 0 0,1-1 0,-1 1 0,0 0 0,0 0 0,0-1 0,1 1 0,-1-1 0,7-15 0,-5 10 0,-1 0 0,0 0 0,-1 0 0,0 0 0,0 0 0,0-1 0,-1 1 0,1 0 0,-2 0 0,-1-7 0,3 12 0,0-1 0,-1 0 0,1 1 0,-1-1 0,1 1 0,-1-1 0,0 1 0,1-1 0,-1 1 0,0 0 0,0-1 0,0 1 0,0 0 0,0 0 0,-1-1 0,1 1 0,0 0 0,0 0 0,-1 0 0,1 0 0,-1 1 0,1-1 0,-1 0 0,1 1 0,-1-1 0,1 1 0,-1-1 0,1 1 0,-1 0 0,0-1 0,1 1 0,-1 0 0,0 0 0,1 0 0,-1 1 0,1-1 0,-1 0 0,0 1 0,1-1 0,-1 0 0,1 1 0,-1 0 0,-2 1 0,1 0 0,0 0 0,1-1 0,-1 2 0,1-1 0,-1 0 0,1 0 0,0 1 0,0-1 0,0 1 0,0 0 0,0-1 0,1 1 0,-1 0 0,1 0 0,0 0 0,-1 4 0,-11 53 0,12-53 0,0-5 0,-5 66 0,6-64 0,0 1 0,0-1 0,0 0 0,1 1 0,-1-1 0,1 0 0,1 0 0,-1 0 0,0 0 0,1 0 0,0 0 0,0 0 0,4 5 0,-6-8 0,1 0 0,-1-1 0,1 1 0,0 0 0,-1-1 0,1 1 0,0 0 0,0-1 0,-1 1 0,1-1 0,0 0 0,0 1 0,0-1 0,0 0 0,-1 1 0,1-1 0,0 0 0,0 0 0,0 0 0,0 1 0,0-1 0,0 0 0,0-1 0,0 1 0,0 0 0,0 0 0,0 0 0,-1 0 0,1-1 0,0 1 0,0 0 0,0-1 0,0 1 0,0-1 0,-1 1 0,1-1 0,0 1 0,0-1 0,-1 0 0,1 1 0,1-2 0,1-2 0,0 0 0,0 0 0,0 0 0,-1 0 0,1 0 0,3-9 0,0-3 0,-1 0 0,-1 0 0,0 0 0,-2-1 0,1 0 0,-1-20 0,-2 28 0,0 0 0,0 0 0,-1 0 0,0 0 0,-1 0 0,0 0 0,0 0 0,-1 1 0,0-1 0,-1 1 0,0 0 0,0 0 0,-6-9 0,8 15 0,0 0 0,0 0 0,1 0 0,-2 0 0,1 0 0,0 0 0,0 0 0,-1 1 0,1-1 0,0 1 0,-1 0 0,0 0 0,1 0 0,-1 0 0,0 0 0,1 0 0,-1 1 0,0-1 0,0 1 0,0 0 0,1 0 0,-1 0 0,0 0 0,0 0 0,0 1 0,1-1 0,-1 1 0,0 0 0,0 0 0,-3 2 0,1-1 0,0 1 0,0 0 0,0 0 0,0 1 0,1-1 0,0 1 0,0 0 0,0 0 0,0 0 0,0 1 0,1 0 0,0-1 0,0 1 0,-3 7 0,0 3 0,0 0 0,2 0 0,-5 25 0,8-36 0,0 0 0,0 1 0,1-1 0,-1 0 0,1 0 0,0 0 0,0 0 0,1 0 0,-1 0 0,1 0 0,0 0 0,0 0 0,1 0 0,-1 0 0,1 0 0,0 0 0,-1-1 0,2 1 0,2 3 0,-3-5 0,0-1 0,1 1 0,-1-1 0,1 0 0,-1 0 0,1 0 0,0 0 0,-1 0 0,1 0 0,0-1 0,0 1 0,-1-1 0,1 0 0,0 0 0,0 0 0,0 0 0,0 0 0,-1 0 0,1-1 0,0 0 0,0 1 0,-1-1 0,1 0 0,0-1 0,-1 1 0,1 0 0,-1-1 0,5-3 0,2 0 0,-1-1 0,0 0 0,0-1 0,-1 0 0,1 0 0,10-16 0,-11 14 0,-1-1 0,-1 0 0,0 0 0,5-14 0,-8 19 0,0 1 0,-1-1 0,0 0 0,0-1 0,0 1 0,-1 0 0,1 0 0,-1 0 0,-1 0 0,1 0 0,-2-7 0,2 10 0,0 1 0,0 0 0,-1-1 0,1 1 0,-1-1 0,1 1 0,-1 0 0,0-1 0,1 1 0,-1 0 0,0-1 0,0 1 0,0 0 0,0 0 0,0 0 0,0 0 0,0 0 0,0 0 0,0 0 0,-1 0 0,1 1 0,0-1 0,-1 0 0,1 1 0,0-1 0,-1 1 0,1-1 0,-1 1 0,1 0 0,0-1 0,-1 1 0,1 0 0,-1 0 0,1 0 0,-1 0 0,1 0 0,-1 1 0,1-1 0,-1 0 0,1 1 0,-1-1 0,1 1 0,0-1 0,-3 2 0,-1 1 0,0 0 0,0 0 0,1 0 0,-1 0 0,1 1 0,-1-1 0,1 1 0,0 0 0,1 0 0,-1 1 0,-3 5 0,0 3 0,1 0 0,0 0 0,1 1 0,-6 25 0,9-33 0,1 0 0,0 0 0,0 0 0,1 0 0,0 0 0,0 0 0,0 0 0,1-1 0,-1 1 0,1 0 0,1 0 0,-1 0 0,1 0 0,4 8 0,-5-12 0,0 0 0,1 0 0,-1 0 0,1 0 0,-1 0 0,1 0 0,-1 0 0,1-1 0,0 1 0,0-1 0,0 1 0,0-1 0,0 0 0,0 1 0,0-1 0,0 0 0,1-1 0,-1 1 0,0 0 0,1-1 0,-1 1 0,0-1 0,1 0 0,-1 1 0,1-1 0,-1-1 0,1 1 0,-1 0 0,0 0 0,1-1 0,-1 1 0,0-1 0,1 0 0,-1 0 0,0 0 0,0 0 0,0 0 0,4-3 0,0 0 0,0 0 0,0-1 0,-1 1 0,0-1 0,1-1 0,-2 1 0,1-1 0,-1 0 0,0 0 0,0 0 0,6-13 0,-5 4 0,0-1 0,-1 0 0,-1 1 0,-1-1 0,0-1 0,-1 1 0,0 0 0,-3-21 0,1 30 0,1-1 0,-1 0 0,-1 0 0,1 1 0,-1-1 0,-1 1 0,1-1 0,-1 1 0,-1 0 0,1 0 0,-1 0 0,0 1 0,-1-1 0,0 1 0,0 0 0,0 0 0,0 1 0,-13-10 0,16 14 0,0-1 0,0 1 0,0 0 0,0 0 0,-1 0 0,1 0 0,0 0 0,0 0 0,-1 1 0,1-1 0,0 1 0,-1 0 0,1 0 0,-1-1 0,1 1 0,0 1 0,-1-1 0,1 0 0,-1 1 0,1-1 0,-4 2 0,3 0 0,0 0 0,0 0 0,0 0 0,1 1 0,-1-1 0,1 0 0,-1 1 0,1 0 0,0-1 0,0 1 0,0 0 0,1 0 0,-3 5 0,-1 6 0,-1 1 0,2 0 0,0 1 0,1-1 0,-2 24 0,4-26 0,0 0 0,1 0 0,0 0 0,1 0 0,0 0 0,1 0 0,6 20 0,-6-27 0,1 0 0,0-1 0,-1 1 0,2-1 0,-1 1 0,1-1 0,0 0 0,0-1 0,0 1 0,0-1 0,1 0 0,0 0 0,0 0 0,0 0 0,0-1 0,1 0 0,-1 0 0,7 2 0,-9-4 0,1 1 0,-1-1 0,1 0 0,0 1 0,0-2 0,0 1 0,-1 0 0,1-1 0,0 0 0,0 0 0,0 0 0,0 0 0,0-1 0,-1 1 0,8-3 0,-8 2 0,0-1 0,0 0 0,0 0 0,0 0 0,-1 0 0,1 0 0,-1 0 0,1-1 0,-1 1 0,0-1 0,0 0 0,0 0 0,0 0 0,0 0 0,-1 0 0,1 0 0,-1 0 0,1-5 0,1-2 0,0 0 0,-1 1 0,-1-1 0,0 0 0,0 0 0,-1 0 0,0 0 0,0 0 0,-1 0 0,-5-18 0,5 23 0,0 1 0,0 0 0,-1-1 0,1 1 0,-1 0 0,0 0 0,-1 0 0,1 0 0,-1 0 0,1 1 0,-1-1 0,0 1 0,-1-1 0,1 1 0,0 0 0,-1 1 0,0-1 0,0 0 0,1 1 0,-2 0 0,1 0 0,0 0 0,0 1 0,0-1 0,-8-1 0,9 3 0,1 0 0,-1-1 0,0 1 0,1 0 0,-1 1 0,1-1 0,-1 0 0,1 1 0,-1-1 0,1 1 0,0 0 0,-1 0 0,1 0 0,0 0 0,-1 0 0,1 0 0,-4 4 0,3-2 0,-1 0 0,1 0 0,0 1 0,1 0 0,-1 0 0,0 0 0,1 0 0,0 0 0,-2 5 0,-1 6 0,0 0 0,1 1 0,1-1 0,-2 29 0,4-30 0,0 0 0,1 0 0,0 0 0,1 0 0,1 0 0,7 26 0,-7-35 0,-1 0 0,1 0 0,1 0 0,-1 0 0,1-1 0,-1 0 0,1 1 0,1-1 0,-1 0 0,0 0 0,1-1 0,0 1 0,0-1 0,0 0 0,0 0 0,1 0 0,-1 0 0,1-1 0,0 1 0,0-1 0,7 2 0,-7-3 0,0 0 0,-1 0 0,1 0 0,0-1 0,0 0 0,-1 0 0,1 0 0,0 0 0,0-1 0,-1 0 0,1 0 0,0 0 0,-1 0 0,1-1 0,-1 0 0,1 0 0,-1 0 0,0 0 0,0-1 0,0 0 0,0 1 0,0-1 0,-1-1 0,1 1 0,-1-1 0,0 1 0,0-1 0,0 0 0,2-4 0,5-10 0,0 0 0,-1-1 0,-1 0 0,-1 0 0,6-26 0,46-148 0,-53 184 0,-4 18 0,0 25 0,-2-32 0,-2 49 0,1-34 0,0 1 0,1-1 0,1 1 0,4 24 0,-1-35 0,0-13 0,3-22 0,-6 21 0,5-22 0,1-4 0,0 1 0,19-47 0,-25 78 0,-1 4 0,-2 14 0,-5 21 0,-43 149 0,38-151 0,-2-1 0,-1 0 0,-22 35 0,14-39 0,10-21 0,13-10 0,0 0 0,0 1 0,-1-1 0,1 0 0,0 0 0,0 0 0,-1 0 0,1 0 0,0 0 0,0 0 0,0-1 0,-1 1 0,1 0 0,0 0 0,0 0 0,0 0 0,-1 0 0,1 0 0,0 0 0,0 0 0,0 0 0,-1-1 0,1 1 0,0 0 0,0 0 0,0 0 0,0 0 0,0-1 0,-1 1 0,1 0 0,0 0 0,0 0 0,0-1 0,0 1 0,0 0 0,0 0 0,0 0 0,0-1 0,0 1 0,0 0 0,0 0 0,0 0 0,0-1 0,0 1 0,0 0 0,0 0 0,0-1 0,0 1 0,0 0 0,0 0 0,0 0 0,0-1 0,2-11 0,1-1 0,0 1 0,0-1 0,1 1 0,1 0 0,0 1 0,9-17 0,9-22 0,34-121 0,-18 52 0,-25 86 0,-8 27 0,-4 12 0,-4 15 0,-6 17 0,-2-1 0,-1 0 0,-2 0 0,-2-1 0,-27 48 0,25-57 0,17-27 0,0 0 0,0 0 0,0-1 0,0 1 0,0 0 0,0 0 0,0 0 0,0-1 0,0 1 0,0 0 0,0 0 0,0 0 0,0 0 0,0-1 0,-1 1 0,1 0 0,0 0 0,0 0 0,0 0 0,0 0 0,0-1 0,0 1 0,-1 0 0,1 0 0,0 0 0,0 0 0,0 0 0,0 0 0,-1 0 0,1 0 0,0 0 0,0-1 0,0 1 0,0 0 0,-1 0 0,1 0 0,0 0 0,0 0 0,0 0 0,-1 0 0,1 0 0,0 0 0,0 0 0,0 1 0,-1-1 0,1 0 0,0 0 0,0 0 0,0 0 0,0 0 0,-1 0 0,1 0 0,0 0 0,0 0 0,0 1 0,0-1 0,0 0 0,-1 0 0,1 0 0,0 0 0,0 0 0,0 1 0,0-1 0,0 0 0,0 0 0,0 0 0,0 0 0,0 1 0,0-1 0,0-16 0,5-9 0,1 1 0,15-39 0,2-10 0,-16 47 0,0 1 0,1 0 0,2 0 0,19-37 0,-29 61 0,1 1 0,-1-1 0,0 1 0,0 0 0,0-1 0,1 1 0,-1-1 0,0 1 0,1 0 0,-1-1 0,0 1 0,1-1 0,-1 1 0,0 0 0,1 0 0,-1-1 0,1 1 0,-1 0 0,0 0 0,1-1 0,-1 1 0,1 0 0,-1 0 0,1 0 0,-1 0 0,2 0 0,3 10 0,-2 22 0,-5-8 0,-9 42 0,10-74-93,-1 9 228,-6 10-422,5-4-833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8:23.831"/>
    </inkml:context>
    <inkml:brush xml:id="br0">
      <inkml:brushProperty name="width" value="0.1" units="cm"/>
      <inkml:brushProperty name="height" value="0.1" units="cm"/>
      <inkml:brushProperty name="color" value="#FFFFFF"/>
    </inkml:brush>
  </inkml:definitions>
  <inkml:trace contextRef="#ctx0" brushRef="#br0">244 0 24575,'-6'0'0,"-1"1"0,1-1 0,0 1 0,0 0 0,0 0 0,0 1 0,0-1 0,1 1 0,-1 1 0,0-1 0,1 1 0,-1 0 0,1 0 0,0 1 0,0-1 0,1 1 0,-1 0 0,1 1 0,-6 5 0,5-2 0,-1 0 0,1 1 0,1 0 0,-1 0 0,1 0 0,1 0 0,0 1 0,0-1 0,1 1 0,0 0 0,0 11 0,-2 21 0,2 0 0,2 1 0,7 50 0,-7-91 0,0 1 0,0-1 0,0 0 0,1 1 0,0-1 0,-1 0 0,1 1 0,0-1 0,0 0 0,0 0 0,0 0 0,0 0 0,1 0 0,-1 0 0,1 0 0,-1 0 0,1-1 0,0 1 0,-1 0 0,1-1 0,0 1 0,0-1 0,3 2 0,-3-3 0,1 0 0,-1 0 0,0 0 0,0 0 0,0 0 0,1 0 0,-1-1 0,0 1 0,0-1 0,0 1 0,1-1 0,-1 0 0,0 0 0,0 0 0,0 0 0,-1 0 0,1 0 0,0-1 0,0 1 0,0 0 0,-1-1 0,1 0 0,-1 1 0,1-1 0,1-3 0,5-6 0,1-2 0,-2 1 0,0-1 0,0 0 0,-1-1 0,-1 0 0,0 1 0,4-22 0,-6 26 0,-1-1 0,-1-1 0,1 1 0,-2 0 0,1 0 0,-2 0 0,1-1 0,-1 1 0,-1 0 0,0 0 0,0 0 0,-1 0 0,-4-10 0,6 18 0,0 0 0,0-1 0,0 1 0,-1 0 0,1 0 0,0 0 0,-1 0 0,0 0 0,1 0 0,-1 1 0,0-1 0,0 0 0,0 1 0,0-1 0,-1 1 0,1 0 0,0 0 0,0 0 0,-4-1 0,5 2 0,-1 0 0,1 0 0,-1 1 0,1-1 0,-1 1 0,1-1 0,-1 1 0,1-1 0,-1 1 0,1 0 0,0 0 0,-1 0 0,1-1 0,0 1 0,0 1 0,-1-1 0,1 0 0,0 0 0,0 0 0,0 0 0,1 1 0,-1-1 0,0 0 0,0 1 0,1-1 0,-1 1 0,1-1 0,-1 1 0,1-1 0,0 1 0,-1 2 0,-5 25 0,0 1 0,2 0 0,1 0 0,2 0 0,1 0 0,5 44 0,-4-69 0,0 0 0,0-1 0,0 1 0,1 0 0,-1 0 0,1-1 0,0 1 0,1-1 0,-1 0 0,1 1 0,0-1 0,0 0 0,0-1 0,5 6 0,-6-8 0,-1 0 0,0 0 0,1 0 0,-1 0 0,1 0 0,-1 0 0,1-1 0,-1 1 0,1-1 0,-1 1 0,1-1 0,0 1 0,-1-1 0,1 0 0,0 0 0,-1 0 0,1 0 0,1 0 0,0-1 0,-1 0 0,0 0 0,0 0 0,1 0 0,-1 0 0,0 0 0,0 0 0,0-1 0,-1 1 0,1-1 0,0 0 0,0 1 0,-1-1 0,1 0 0,-1 0 0,2-2 0,3-6 0,-1 0 0,0-1 0,-1 1 0,0-1 0,-1 0 0,0 0 0,0 0 0,-1 0 0,1-17 0,-2 10 0,-1-1 0,0 1 0,-2 0 0,0 0 0,-5-22 0,5 33 0,0 0 0,-1 0 0,0 0 0,0 0 0,-1 0 0,1 1 0,-1-1 0,-1 1 0,-6-7 0,10 11 0,-1 0 0,1 1 0,-1 0 0,1-1 0,-1 1 0,0 0 0,1 0 0,-1 0 0,0 0 0,0 0 0,0 0 0,0 0 0,0 1 0,0-1 0,0 1 0,0-1 0,0 1 0,0 0 0,-1 0 0,1 0 0,0 0 0,0 0 0,0 0 0,0 1 0,0-1 0,0 1 0,0-1 0,0 1 0,0 0 0,0 0 0,0 0 0,0 0 0,1 0 0,-1 0 0,0 1 0,-2 2 0,-2 2 0,0 1 0,0 0 0,1 0 0,0 0 0,1 1 0,0-1 0,0 1 0,0 0 0,1 0 0,0 1 0,1-1 0,-3 17 0,3-15 0,1 1 0,0-1 0,0 1 0,1 0 0,0-1 0,1 1 0,0 0 0,1-1 0,0 1 0,5 12 0,-5-19 0,0 1 0,1-1 0,0 1 0,-1-1 0,2 0 0,-1 0 0,0 0 0,1 0 0,0-1 0,0 1 0,0-1 0,0 0 0,0 0 0,1-1 0,-1 1 0,10 2 0,-12-4 0,1 0 0,-1 0 0,1-1 0,-1 1 0,1-1 0,0 1 0,-1-1 0,1 0 0,-1 0 0,1-1 0,0 1 0,-1 0 0,1-1 0,-1 0 0,1 1 0,-1-1 0,1 0 0,-1 0 0,1 0 0,-1-1 0,0 1 0,0-1 0,0 1 0,0-1 0,0 0 0,0 0 0,0 1 0,0-1 0,-1-1 0,1 1 0,-1 0 0,1 0 0,1-4 0,2-6 0,0 0 0,-1-1 0,-1 0 0,0 0 0,0 0 0,-1 0 0,-1 0 0,0-14 0,-1 17 0,0 0 0,0-1 0,-1 1 0,-1 0 0,0 0 0,0 0 0,-1 0 0,0 0 0,-1 0 0,-8-16 0,8 22 0,1 0 0,0 0 0,-1 1 0,0 0 0,0-1 0,0 1 0,0 0 0,0 1 0,-1-1 0,1 1 0,-1 0 0,0 0 0,1 0 0,-1 1 0,0 0 0,0 0 0,0 0 0,0 0 0,0 1 0,0 0 0,0 0 0,0 0 0,-9 2 0,8-1 0,0 0 0,0 0 0,0 1 0,0-1 0,0 1 0,1 1 0,-1-1 0,1 1 0,-1 0 0,1 0 0,0 0 0,0 1 0,0 0 0,1 0 0,-1 0 0,1 1 0,0-1 0,1 1 0,-7 9 0,5 0 0,0 0 0,1 0 0,1 0 0,0 1 0,1-1 0,1 1 0,0 0 0,1-1 0,0 1 0,2 0 0,-1-1 0,2 1 0,0-1 0,1 0 0,8 23 0,-9-32 0,-1 0 0,1 0 0,0 0 0,1 0 0,-1-1 0,1 1 0,0-1 0,0 0 0,0 0 0,1 0 0,-1-1 0,1 1 0,0-1 0,0 0 0,0-1 0,1 1 0,-1-1 0,0 0 0,1 0 0,0-1 0,-1 0 0,9 1 0,-9-2 0,0 0 0,0 0 0,-1 0 0,1-1 0,0 0 0,0 0 0,0 0 0,0 0 0,-1-1 0,1 0 0,0 0 0,-1 0 0,0-1 0,1 1 0,-1-1 0,0 0 0,-1-1 0,1 1 0,0 0 0,-1-1 0,0 0 0,0 0 0,0 0 0,0 0 0,-1 0 0,3-7 0,1-2 0,-1 0 0,-1 0 0,0 0 0,-1-1 0,0 0 0,-1 1 0,-1-1 0,0 0 0,-1 0 0,-1 0 0,0 0 0,0 0 0,-2 1 0,0-1 0,-5-17 0,6 26 0,-1 1 0,1-1 0,-1 1 0,0 0 0,0-1 0,0 1 0,-1 1 0,1-1 0,-1 0 0,0 1 0,0 0 0,0 0 0,0 0 0,-1 0 0,1 1 0,-1-1 0,0 1 0,0 0 0,0 1 0,0-1 0,-8 0 0,9 1 0,0 1 0,0-1 0,-1 1 0,1 0 0,0 1 0,0-1 0,0 1 0,-1 0 0,1 0 0,0 0 0,0 0 0,0 1 0,1 0 0,-1 0 0,0 0 0,1 0 0,-1 0 0,1 1 0,-1-1 0,1 1 0,0 0 0,0 0 0,1 0 0,-1 1 0,1-1 0,-5 7 0,3-1 0,0 0 0,0 0 0,1 0 0,0 1 0,1-1 0,0 1 0,0-1 0,1 1 0,1 0 0,-1 0 0,1-1 0,1 1 0,2 14 0,0-12 0,0 1 0,0-1 0,2 0 0,-1 0 0,1 0 0,1-1 0,0 0 0,1 0 0,15 19 0,-15-22 0,1 1 0,0-1 0,0-1 0,1 0 0,0 0 0,0 0 0,0-1 0,1-1 0,0 0 0,0 0 0,13 4 0,-14-7 0,-1 0 0,1 0 0,-1-1 0,1 0 0,0 0 0,0-1 0,-1 0 0,1-1 0,0 0 0,-1 0 0,1-1 0,0 0 0,-1-1 0,0 0 0,12-5 0,-14 5 0,0-1 0,0 0 0,-1 0 0,1-1 0,-1 0 0,0 0 0,0 0 0,-1 0 0,1-1 0,-1 1 0,0-1 0,-1 0 0,0 0 0,1-1 0,-2 1 0,1-1 0,-1 0 0,2-8 0,-2 4 0,0-1 0,0 1 0,-1-1 0,0 1 0,-1-1 0,-1 1 0,0-1 0,0 1 0,-1-1 0,-5-13 0,7 23 0,-1 0 0,1 0 0,-1 0 0,0 0 0,0 0 0,0 0 0,0 0 0,0 0 0,-1 1 0,1-1 0,0 0 0,-1 1 0,1-1 0,-1 1 0,0-1 0,1 1 0,-4-2 0,4 3 0,-1 0 0,1 0 0,0 0 0,-1-1 0,1 1 0,0 1 0,-1-1 0,1 0 0,0 0 0,0 0 0,-1 1 0,1-1 0,0 1 0,0-1 0,-1 1 0,1-1 0,0 1 0,0 0 0,0 0 0,0-1 0,0 1 0,0 0 0,0 0 0,0 0 0,0 0 0,0 0 0,1 0 0,-1 0 0,-1 2 0,-3 5 0,0 0 0,1 1 0,0-1 0,0 1 0,1 0 0,0 0 0,1 0 0,0 0 0,0 0 0,1 1 0,0-1 0,0 0 0,1 1 0,1-1 0,2 19 0,-3-27 0,0-1 0,0 1 0,0 0 0,1 0 0,-1 0 0,0 0 0,0 0 0,0-1 0,1 1 0,-1 0 0,0 0 0,1 0 0,-1-1 0,1 1 0,-1 0 0,1-1 0,-1 1 0,1 0 0,0-1 0,-1 1 0,1 0 0,0-1 0,0 1 0,-1-1 0,1 0 0,0 1 0,0-1 0,-1 0 0,1 1 0,0-1 0,0 0 0,0 0 0,0 0 0,0 1 0,-1-1 0,1 0 0,0 0 0,0 0 0,0-1 0,0 1 0,0 0 0,-1 0 0,1 0 0,0-1 0,0 1 0,0 0 0,0-1 0,-1 1 0,1 0 0,0-1 0,0 1 0,-1-1 0,1 0 0,-1 1 0,2-2 0,5-4 0,-1 0 0,0 0 0,-1 0 0,9-12 0,3-7 0,0-2 0,-2 0 0,20-48 0,-30 60 0,1 0 0,-2 0 0,0 0 0,-1-1 0,-1 1 0,0-1 0,-1 0 0,-2-30 0,1 46 0,0 0 0,0 0 0,0 0 0,0 0 0,0 0 0,0 0 0,0 0 0,0 0 0,0 0 0,-1 0 0,1 0 0,0 0 0,0 0 0,0 0 0,0 0 0,0 0 0,0 0 0,0 0 0,0 0 0,0 0 0,0 0 0,0 0 0,0 0 0,-1 0 0,1 0 0,0 0 0,0 0 0,0 0 0,0 0 0,0 0 0,0 0 0,0 0 0,0 0 0,0 0 0,0 0 0,0 0 0,0 0 0,0 0 0,0 0 0,0 0 0,-1 0 0,1-1 0,0 1 0,0 0 0,0 0 0,0 0 0,0 0 0,0 0 0,0 0 0,0 0 0,0 0 0,0 0 0,0 0 0,0 0 0,0 0 0,0 0 0,0-1 0,0 1 0,0 0 0,0 0 0,-5 11 0,-5 20 0,9-29 0,-35 150 0,28-131 0,7-36 0,1 10 0,0 0 0,1 0 0,0 0 0,0 0 0,0 0 0,0 1 0,5-10 0,-6 14 0,0 0 0,0 0 0,0 0 0,1 0 0,-1 0 0,0 0 0,0 0 0,0 0 0,0 0 0,1 0 0,-1 0 0,0 0 0,0 0 0,0 0 0,1 0 0,-1 0 0,0 0 0,0 0 0,0 0 0,1 1 0,-1-1 0,0 0 0,0 0 0,0 0 0,0 0 0,0 0 0,1 0 0,-1 1 0,0-1 0,0 0 0,0 0 0,0 0 0,0 0 0,0 1 0,0-1 0,0 0 0,1 0 0,-1 0 0,0 0 0,0 1 0,0-1 0,0 0 0,0 0 0,0 0 0,0 1 0,0-1 0,0 0 0,0 0 0,0 1 0,2 13 0,-1 2-151,-1-1-1,0 0 0,-1 1 0,-1-1 1,-1 0-1,0 1 0,-1-2 1,-8 24-1,-3-13-6674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9:38.488"/>
    </inkml:context>
    <inkml:brush xml:id="br0">
      <inkml:brushProperty name="width" value="0.05" units="cm"/>
      <inkml:brushProperty name="height" value="0.05" units="cm"/>
      <inkml:brushProperty name="color" value="#F6630D"/>
    </inkml:brush>
  </inkml:definitions>
  <inkml:trace contextRef="#ctx0" brushRef="#br0">154 1 24575,'-4'0'0,"0"0"0,0 0 0,0 1 0,1 0 0,-1 0 0,0 0 0,0 0 0,0 1 0,1-1 0,-1 1 0,1 0 0,-1 0 0,1 0 0,0 1 0,0-1 0,0 1 0,0 0 0,0-1 0,1 2 0,-5 4 0,-1 6 0,0 0 0,0 0 0,-9 30 0,6-16 0,6-17 0,1 1 0,0 1 0,0-1 0,2 0 0,-1 1 0,2-1 0,-1 1 0,2 0 0,1 19 0,0-25 0,0 0 0,0 0 0,1 0 0,0 0 0,0 0 0,1 0 0,0-1 0,0 1 0,0-1 0,1 0 0,0 0 0,1 0 0,-1-1 0,1 1 0,0-1 0,0 0 0,1 0 0,5 4 0,-3-4 0,0 0 0,1 0 0,-1-1 0,1 1 0,0-2 0,0 0 0,0 0 0,0 0 0,1-1 0,16 1 0,-22-3 0,0 0 0,1 0 0,-1 0 0,0-1 0,1 1 0,-1-1 0,0 0 0,0 0 0,0-1 0,0 1 0,0-1 0,0 0 0,0 0 0,0-1 0,-1 1 0,1-1 0,-1 1 0,0-1 0,0 0 0,0 0 0,0-1 0,0 1 0,-1-1 0,1 1 0,2-7 0,3-9 0,-2 0 0,0 0 0,-1 0 0,-1-1 0,-1 0 0,-1 0 0,-1 0 0,0 0 0,-1 0 0,-5-30 0,4 42 14,-1 0-1,1 0 0,-1 1 0,-1-1 1,0 0-1,0 1 0,0 0 1,-8-13-1,8 16-119,-1-1 0,1 2 0,-1-1 0,1 0 0,-1 0 0,0 1-1,-1 0 1,1 0 0,0 0 0,-1 1 0,0-1 0,1 1 0,-11-3 0,-17-3-6720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9:43.196"/>
    </inkml:context>
    <inkml:brush xml:id="br0">
      <inkml:brushProperty name="width" value="0.05" units="cm"/>
      <inkml:brushProperty name="height" value="0.05" units="cm"/>
      <inkml:brushProperty name="color" value="#F6630D"/>
    </inkml:brush>
  </inkml:definitions>
  <inkml:trace contextRef="#ctx0" brushRef="#br0">0 72 24575,'1'-2'0,"0"0"0,0 0 0,0 0 0,1 0 0,-1 1 0,0-1 0,1 1 0,-1-1 0,1 1 0,-1-1 0,3-1 0,1-1 0,1-1 0,-1 0 0,1 1 0,1 0 0,-1 0 0,0 0 0,1 1 0,0 0 0,0 0 0,0 1 0,0-1 0,0 2 0,1-1 0,9 0 0,-14 2 0,1-1 0,-1 1 0,0 0 0,0 1 0,0-1 0,1 0 0,-1 1 0,0 0 0,0 0 0,0 0 0,0 0 0,0 0 0,0 0 0,0 1 0,-1 0 0,1-1 0,0 1 0,-1 0 0,1 0 0,-1 1 0,0-1 0,0 0 0,0 1 0,0-1 0,0 1 0,0 0 0,-1 0 0,1-1 0,-1 1 0,0 0 0,0 0 0,1 6 0,-1-5 0,0 1 0,0 0 0,-1 0 0,1-1 0,-1 1 0,0 0 0,-1 0 0,1-1 0,-1 1 0,0 0 0,0-1 0,-1 1 0,1-1 0,-1 1 0,-4 7 0,-1-1 0,-1 0 0,0-1 0,0-1 0,-16 15 0,24-24 0,-1 1 0,0-1 0,1 0 0,-1 1 0,1-1 0,-1 1 0,1-1 0,-1 1 0,1-1 0,-1 1 0,1-1 0,-1 1 0,1-1 0,0 1 0,-1 0 0,1-1 0,0 1 0,0-1 0,-1 1 0,1 0 0,0-1 0,0 1 0,0 0 0,0-1 0,0 1 0,0 0 0,0 0 0,0-1 0,0 1 0,0 0 0,0-1 0,0 1 0,1 0 0,-1-1 0,0 2 0,23 8 0,-7-4 0,-4-1 0,0 1 0,-1 0 0,0 1 0,0 0 0,-1 0 0,0 1 0,0 1 0,17 19 0,-24-24 0,1 1 0,-1 0 0,0 0 0,0 1 0,0-1 0,-1 1 0,0-1 0,0 1 0,-1 0 0,1 0 0,-1 0 0,0-1 0,-1 1 0,1 0 0,-1 0 0,-1 0 0,1 0 0,-1 0 0,0 0 0,0 0 0,-4 10 0,4-13 6,0 0 0,-1 0-1,0 0 1,0 0 0,0 0-1,0 0 1,0 0 0,0 0 0,-1-1-1,1 1 1,-1-1 0,0 0-1,0 0 1,0 0 0,0 0-1,0 0 1,0-1 0,0 1 0,0-1-1,-7 2 1,-3 0-303,0-1 0,0 0 0,0-1 0,-15 0 0,-8-1-6529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9:46.024"/>
    </inkml:context>
    <inkml:brush xml:id="br0">
      <inkml:brushProperty name="width" value="0.05" units="cm"/>
      <inkml:brushProperty name="height" value="0.05" units="cm"/>
      <inkml:brushProperty name="color" value="#F6630D"/>
    </inkml:brush>
  </inkml:definitions>
  <inkml:trace contextRef="#ctx0" brushRef="#br0">264 44 24575,'0'-2'0,"-1"0"0,1 0 0,-1 0 0,0 0 0,0 0 0,0 0 0,0 0 0,0 0 0,0 1 0,0-1 0,-1 0 0,1 1 0,0-1 0,-1 1 0,0 0 0,1-1 0,-1 1 0,0 0 0,0 0 0,1 0 0,-1 0 0,0 0 0,0 1 0,0-1 0,0 0 0,0 1 0,0 0 0,0-1 0,-3 1 0,-2-2 0,0 1 0,0 1 0,-1-1 0,1 1 0,0 0 0,-1 0 0,-8 3 0,8-1 0,1 1 0,0 1 0,-1-1 0,1 1 0,0 1 0,1-1 0,-1 1 0,1 0 0,0 1 0,0-1 0,1 1 0,-1 1 0,1-1 0,1 1 0,-1-1 0,1 1 0,-6 15 0,3-7 0,1 1 0,1-1 0,0 1 0,1 0 0,1 0 0,0 0 0,0 33 0,3-32 0,1 0 0,1 0 0,0 1 0,8 25 0,-8-36 0,0 0 0,1-1 0,0 1 0,0-1 0,0 1 0,1-1 0,0 0 0,0-1 0,0 1 0,1-1 0,0 1 0,0-1 0,10 7 0,-7-7 0,1 0 0,0 0 0,0 0 0,0-1 0,1-1 0,-1 0 0,1 0 0,0 0 0,0-1 0,0-1 0,0 0 0,0 0 0,0-1 0,0 0 0,0-1 0,0 0 0,15-4 0,-18 3 0,0-1 0,0 1 0,0-2 0,0 1 0,-1-1 0,1 1 0,-1-2 0,0 1 0,0-1 0,0 0 0,-1 0 0,0-1 0,0 1 0,0-1 0,-1 0 0,0-1 0,0 1 0,0-1 0,-1 0 0,0 0 0,0 0 0,-1 0 0,4-14 0,-2-5 0,-1-1 0,0 0 0,-2 0 0,-1 0 0,-5-35 0,4 56-54,0 0-1,0 0 0,-1-1 1,0 1-1,0 0 1,0 1-1,-1-1 0,0 0 1,0 1-1,0-1 1,-1 1-1,1 0 0,-2 0 1,1 1-1,0-1 0,-1 1 1,0 0-1,0 0 1,0 0-1,0 1 0,0-1 1,-1 1-1,0 1 1,-7-4-1,-26-5-6771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0:59.077"/>
    </inkml:context>
    <inkml:brush xml:id="br0">
      <inkml:brushProperty name="width" value="0.05" units="cm"/>
      <inkml:brushProperty name="height" value="0.05" units="cm"/>
      <inkml:brushProperty name="color" value="#004F8B"/>
    </inkml:brush>
  </inkml:definitions>
  <inkml:trace contextRef="#ctx0" brushRef="#br0">0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3:00.946"/>
    </inkml:context>
    <inkml:brush xml:id="br0">
      <inkml:brushProperty name="width" value="0.1" units="cm"/>
      <inkml:brushProperty name="height" value="0.1" units="cm"/>
      <inkml:brushProperty name="color" value="#FFFFFF"/>
    </inkml:brush>
  </inkml:definitions>
  <inkml:trace contextRef="#ctx0" brushRef="#br0">188 61 24575,'-3'0'0,"1"0"0,-1 0 0,1-1 0,-1 0 0,1 1 0,0-1 0,-1 0 0,1 0 0,0 0 0,0 0 0,0-1 0,-4-2 0,5 3 0,0 0 0,0 1 0,0-1 0,0 0 0,0 0 0,-1 0 0,1 1 0,0-1 0,-1 0 0,1 1 0,-1 0 0,1-1 0,0 1 0,-1 0 0,1-1 0,-1 1 0,1 0 0,-1 0 0,1 0 0,-1 0 0,1 1 0,-1-1 0,1 0 0,-1 1 0,1-1 0,0 1 0,-1-1 0,1 1 0,0 0 0,-1-1 0,1 1 0,0 0 0,0 0 0,0 0 0,0 0 0,0 0 0,-2 2 0,-6 6 0,0 1 0,0 0 0,1 1 0,0 0 0,1 1 0,0-1 0,1 1 0,0 0 0,1 1 0,-7 25 0,7-20 0,1 1 0,1 0 0,1-1 0,1 1 0,0 0 0,1 0 0,4 24 0,-3-38 0,0 0 0,0-1 0,0 1 0,1-1 0,-1 1 0,1-1 0,5 8 0,-7-11 0,1 0 0,-1 0 0,1-1 0,0 1 0,-1 0 0,1 0 0,0-1 0,0 1 0,-1 0 0,1-1 0,0 1 0,0-1 0,0 1 0,0-1 0,0 1 0,0-1 0,0 0 0,0 1 0,0-1 0,0 0 0,0 0 0,0 0 0,0 0 0,0 0 0,0 0 0,0 0 0,0 0 0,0 0 0,0 0 0,0 0 0,0-1 0,0 1 0,0 0 0,-1-1 0,1 1 0,0-1 0,0 1 0,0-1 0,0 0 0,0 1 0,1-2 0,2-3 0,0 1 0,0-1 0,-1 0 0,1 0 0,-1 0 0,0 0 0,-1 0 0,1-1 0,-1 1 0,0-1 0,0 0 0,1-11 0,2-12 0,2-37 0,-7 56 0,2-3 0,-2 1 0,0-1 0,0 0 0,-1 0 0,-5-23 0,6 35 0,-1 0 0,1-1 0,0 1 0,-1 0 0,1 0 0,0 0 0,-1 0 0,0 0 0,1 0 0,-1 1 0,1-1 0,-1 0 0,0 0 0,0 0 0,0 0 0,0 0 0,0 1 0,1 0 0,-1 0 0,1 0 0,0 0 0,-1 0 0,1 0 0,0 0 0,-1 0 0,1 0 0,-1 0 0,1 0 0,0 0 0,-1 1 0,1-1 0,0 0 0,-1 0 0,1 0 0,0 1 0,-1-1 0,1 0 0,0 0 0,-1 1 0,1-1 0,0 0 0,0 1 0,-1-1 0,1 0 0,0 1 0,-2 3 0,-1 0 0,2 0 0,-1 0 0,0 1 0,1-1 0,-1 6 0,-6 41 0,3 1 0,2 55 0,3-90 0,-1-16 0,1 0 0,0 1 0,0-1 0,0 0 0,0 0 0,0 0 0,0 0 0,0 0 0,0 1 0,0-1 0,0 0 0,1 0 0,-1 0 0,0 0 0,1 0 0,-1 0 0,1 0 0,1 2 0,8-16 0,8-39 0,-17 51 0,17-85 0,-17 79 0,0 0 0,0 0 0,-1 0 0,0 0 0,0 0 0,-1 0 0,0-1 0,0 2 0,-4-14 0,5 19 0,0 1 0,-1 0 0,1-1 0,0 1 0,0-1 0,0 1 0,0 0 0,0-1 0,-1 1 0,1 0 0,0-1 0,0 1 0,-1 0 0,1-1 0,0 1 0,-1 0 0,1-1 0,0 1 0,-1 0 0,1 0 0,0 0 0,-1-1 0,1 1 0,0 0 0,-1 0 0,1 0 0,-1 0 0,1 0 0,0 0 0,-1 0 0,1 0 0,-1 0 0,1 0 0,0 0 0,-1 0 0,1 0 0,-1 0 0,1 0 0,0 0 0,-1 0 0,1 0 0,-1 0 0,1 1 0,0-1 0,-1 0 0,1 0 0,0 0 0,-1 1 0,1-1 0,0 0 0,0 1 0,-1-1 0,1 0 0,0 1 0,0-1 0,-1 0 0,1 1 0,0-1 0,0 0 0,0 1 0,-1-1 0,1 0 0,0 1 0,0-1 0,0 1 0,0-1 0,0 1 0,-12 30 0,8-15 0,1 0 0,0 1 0,1-1 0,1 1 0,0 0 0,1-1 0,1 1 0,6 32 0,-7-48 0,0 0 0,1-1 0,-1 1 0,0 0 0,0-1 0,0 1 0,0-1 0,1 1 0,-1 0 0,0-1 0,1 1 0,-1-1 0,0 1 0,1-1 0,-1 1 0,1-1 0,-1 1 0,1-1 0,-1 1 0,1-1 0,-1 0 0,1 1 0,-1-1 0,1 0 0,0 1 0,-1-1 0,1 0 0,-1 0 0,1 0 0,0 0 0,-1 1 0,1-1 0,0 0 0,-1 0 0,1 0 0,0 0 0,-1 0 0,1-1 0,0 1 0,-1 0 0,1 0 0,-1 0 0,1 0 0,0-1 0,-1 1 0,1 0 0,-1-1 0,1 1 0,-1 0 0,1-1 0,-1 1 0,1-1 0,-1 1 0,2-2 0,22-29 0,-17 19 0,-1 0 0,-1-1 0,0 0 0,0 0 0,-1-1 0,2-15 0,-5 20 0,1 1 0,-2-1 0,1 1 0,-1-1 0,-1 1 0,1-1 0,-1 1 0,-1 0 0,0-1 0,0 1 0,-3-9 0,4 16 0,1 0 0,-1 0 0,1-1 0,-1 1 0,1 0 0,-1 0 0,0 0 0,1-1 0,-1 1 0,0 0 0,0 0 0,0 0 0,0 0 0,0 1 0,0-1 0,0 0 0,0 0 0,0 1 0,-1-1 0,-1 0 0,3 1 0,-1 0 0,0 0 0,0 0 0,0 0 0,0 1 0,1-1 0,-1 0 0,0 1 0,0-1 0,1 1 0,-1-1 0,0 1 0,1-1 0,-1 1 0,0 0 0,1-1 0,-1 1 0,1-1 0,-1 1 0,1 0 0,-1 0 0,0 1 0,-2 5 0,-1 1 0,1 0 0,1-1 0,-1 1 0,-1 10 0,2-4 0,0 1 0,1-1 0,1 16 0,0-27 0,0-1 0,0 1 0,0-1 0,0 1 0,0-1 0,1 1 0,-1-1 0,1 1 0,0-1 0,-1 0 0,1 1 0,0-1 0,1 0 0,-1 0 0,0 1 0,1-1 0,-1 0 0,1 0 0,-1-1 0,1 1 0,0 0 0,0 0 0,0-1 0,0 1 0,4 1 0,-5-3 0,-1 0 0,1 0 0,0 0 0,0 0 0,-1 0 0,1 0 0,0 0 0,-1 0 0,1 0 0,0 0 0,0 0 0,-1-1 0,1 1 0,0 0 0,-1-1 0,1 1 0,-1 0 0,1-1 0,0 1 0,-1-1 0,1 1 0,-1-1 0,1 1 0,-1-1 0,1 1 0,-1-1 0,1 0 0,-1 1 0,0-1 0,1-1 0,9-23 0,-8 17 0,0 0 0,0 0 0,-1 1 0,0-1 0,0-1 0,0 1 0,-1 0 0,-1 0 0,1 0 0,-2 0 0,1 0 0,-1 0 0,-4-12 0,6 19 0,-1 0 0,1 0 0,0 0 0,-1 0 0,1 1 0,-1-1 0,0 0 0,1 0 0,-1 1 0,1-1 0,-1 0 0,0 1 0,0-1 0,1 1 0,-1-1 0,0 1 0,0-1 0,0 1 0,-1-1 0,1 1 0,1 0 0,-1 0 0,0 0 0,1 0 0,-1 1 0,0-1 0,1 0 0,-1 0 0,0 1 0,1-1 0,-1 0 0,1 1 0,-1-1 0,1 0 0,-1 1 0,1-1 0,-1 1 0,1-1 0,-1 1 0,0 0 0,-2 4 0,1-1 0,0 0 0,0 1 0,0-1 0,0 1 0,-1 6 0,-6 41 0,-2 76 0,11-157 0,1 11 0,1 44 0,-1-19 0,0 0 0,0-1 0,0 1 0,1 0 0,2 6 0,-4-13 0,1 0 0,-1 0 0,0 1 0,0-1 0,0 0 0,1 0 0,-1 0 0,0 0 0,0 0 0,1 0 0,-1 1 0,0-1 0,1 0 0,-1 0 0,0 0 0,0 0 0,1 0 0,-1 0 0,0 0 0,0 0 0,1 0 0,-1-1 0,0 1 0,0 0 0,1 0 0,-1 0 0,0 0 0,0 0 0,1 0 0,-1 0 0,0-1 0,0 1 0,1 0 0,-1 0 0,0 0 0,0 0 0,0-1 0,0 1 0,1 0 0,-1 0 0,0-1 0,0 1 0,0 0 0,0 0 0,0-1 0,0 1 0,0 0 0,1-1 0,7-13 0,1-5 0,-1-1 0,-1 0 0,-1-1 0,0 1 0,-2-1 0,-1 0 0,0 0 0,-1-1 0,-2 1 0,-2-27 0,2 46 0,0 1 0,0 0 0,0 0 0,0 0 0,0 0 0,-1-1 0,1 1 0,0 0 0,-1 0 0,1 0 0,-1 0 0,1 0 0,-1 0 0,0 0 0,1 0 0,-1 0 0,0 0 0,-1-1 0,1 2 0,0-1 0,1 1 0,-1 0 0,1 0 0,-1 0 0,0 0 0,1 0 0,-1 0 0,1 0 0,-1 1 0,0-1 0,1 0 0,-1 0 0,1 0 0,-1 0 0,0 1 0,1-1 0,-1 0 0,1 1 0,-1-1 0,1 0 0,-1 1 0,1-1 0,-1 2 0,-3 1 0,1 2 0,-1-1 0,1 0 0,0 1 0,1-1 0,-1 1 0,-2 5 0,3-3 0,-1 0 0,1 0 0,0 0 0,1 0 0,0 1 0,0-1 0,0 13 0,7-5 0,5-15 0,-9-2 0,0 1 0,0-1 0,0 0 0,0 0 0,0 1 0,-1-1 0,1 0 0,-1-1 0,1 1 0,0-2 0,4-9 0,-2 0 0,0 0 0,0 0 0,-1 0 0,-1 0 0,2-21 0,-4 20 0,-3 14 0,-4 20 0,-7 69 0,13-78 0,1-1 0,-1 1 0,1-1 0,1 0 0,0 1 0,4 13 0,-5-23 0,0-1 0,0 0 0,0 0 0,0 0 0,0 0 0,0 0 0,0 0 0,0 0 0,0 0 0,0 1 0,0-1 0,0 0 0,0 0 0,0 0 0,0 0 0,0 0 0,0 0 0,0 0 0,0 0 0,0 0 0,0 1 0,0-1 0,0 0 0,0 0 0,0 0 0,0 0 0,1 0 0,-1 0 0,0 0 0,0 0 0,0 0 0,0 0 0,0 0 0,0 0 0,0 0 0,0 0 0,0 0 0,1 0 0,-1 0 0,0 0 0,0 0 0,0 0 0,0 0 0,0 0 0,0 0 0,0 0 0,0 0 0,1 0 0,-1 0 0,0 0 0,0 0 0,0 0 0,0 0 0,0 0 0,0 0 0,0 0 0,0 0 0,0 0 0,1 0 0,-1 0 0,0 0 0,0 0 0,0-1 0,0 1 0,0 0 0,0 0 0,0 0 0,0 0 0,0 0 0,5-12 0,1-12 0,-3 16 0,-2 8 0,2 20 0,-3 30 0,-6-14 0,6-35 0,0 1 0,0-1 0,0 0 0,-1 0 0,1 1 0,-1-1 0,1 0 0,-1 0 0,0 0 0,1 1 0,-1-1 0,0 0 0,0 0 0,1 0 0,-1 0 0,0-1 0,0 1 0,0 0 0,0 0 0,-1 0 0,1-1 0,0 1 0,0 0 0,-2 0 0,2-2 0,1 1 0,-1 0 0,0 0 0,0 0 0,0-1 0,1 1 0,-1 0 0,0-1 0,0 1 0,1-1 0,-1 1 0,0-1 0,1 1 0,-1-1 0,0 0 0,1 1 0,-1-1 0,1 0 0,-1 1 0,1-1 0,0 0 0,-1 0 0,1 1 0,0-1 0,-1 0 0,1 0 0,0 0 0,0 1 0,0-1 0,-1 0 0,1 0 0,0 0 0,0 0 0,0 0 0,1-1 0,-1 1 0,-1-1 0,1 1 0,0-1 0,0 1 0,1-1 0,-1 1 0,0-1 0,0 1 0,1-1 0,-1 1 0,1 0 0,-1-1 0,1 1 0,-1-1 0,1 1 0,0 0 0,0 0 0,0-1 0,0 1 0,1-1 0,-1 2 0,0 0 0,-1 0 0,1 0 0,0 0 0,0 0 0,-1 1 0,1-1 0,0 0 0,-1 0 0,1 1 0,0-1 0,-1 0 0,1 1 0,0-1 0,-1 1 0,1-1 0,-1 1 0,1-1 0,-1 1 0,1-1 0,-1 1 0,1-1 0,-1 1 0,0 0 0,1-1 0,-1 1 0,0 0 0,0-1 0,1 1 0,-1 0 0,0 0 0,0-1 0,0 1 0,0 0 0,0 1 0,6 27 0,-6-25 0,-1 0 0,1 0 0,-1 0 0,0 0 0,0 0 0,0 0 0,-3 6 0,4-10 0,-1 1 0,1-1 0,0 1 0,0-1 0,-1 1 0,1-1 0,0 1 0,0-1 0,-1 0 0,1 1 0,-1-1 0,1 0 0,0 1 0,-1-1 0,1 0 0,-1 1 0,1-1 0,-1 0 0,1 0 0,0 1 0,-1-1 0,1 0 0,-1 0 0,0 0 0,0 0 0,0-1 0,1 1 0,-1-1 0,0 1 0,1-1 0,-1 1 0,0-1 0,1 0 0,-1 1 0,1-1 0,-1 0 0,1 0 0,-1 1 0,1-1 0,0 0 0,-1 0 0,1 0 0,0 1 0,0-1 0,-1-2 0,-2-7 0,0-2 0,1 1 0,1 0 0,0 0 0,0-1 0,1 1 0,0 0 0,1-1 0,0 1 0,4-12 0,-6 23 0,1-1 0,0 1 0,0 0 0,0 0 0,0 0 0,0 0 0,0 0 0,0 0 0,0 0 0,0-1 0,0 1 0,0 0 0,0 0 0,0 0 0,0 0 0,0 0 0,0 0 0,0-1 0,0 1 0,0 0 0,0 0 0,0 0 0,0 0 0,0 0 0,0 0 0,0-1 0,0 1 0,0 0 0,0 0 0,0 0 0,1 0 0,-1 0 0,0 0 0,0 0 0,0-1 0,0 1 0,0 0 0,0 0 0,0 0 0,0 0 0,1 0 0,-1 0 0,0 0 0,0 0 0,0 0 0,0 0 0,0 0 0,0 0 0,1 0 0,-1 0 0,0 0 0,0 0 0,0 0 0,0 0 0,0 0 0,0 0 0,1 0 0,-1 0 0,0 0 0,0 0 0,0 0 0,0 0 0,0 0 0,0 0 0,1 0 0,-1 0 0,0 0 0,0 1 0,0-1 0,4 14 0,1 21 0,-5-35 0,1 14 0,0 0 0,0 1 0,-2-1 0,0 0 0,0 1 0,-5 14 0,1-22 0,1-16 0,0-19 0,3 9 0,1 0 0,0-1 0,1 1 0,2 0 0,5-28 0,-3 38 0,-2 17 0,-1 16 0,-6 23 0,2-37 0,1 1 0,0-1 0,1 0 0,1 16 0,-1-26 0,0 1 0,0-1 0,0 1 0,0-1 0,0 0 0,0 1 0,0-1 0,0 1 0,0-1 0,0 1 0,0-1 0,1 1 0,-1-1 0,0 1 0,0-1 0,0 0 0,1 1 0,-1-1 0,0 1 0,0-1 0,1 0 0,-1 1 0,0-1 0,1 0 0,-1 1 0,0-1 0,1 0 0,-1 0 0,1 1 0,-1-1 0,0 0 0,1 0 0,-1 0 0,1 1 0,-1-1 0,1 0 0,-1 0 0,1 0 0,-1 0 0,0 0 0,1 0 0,-1 0 0,1 0 0,-1 0 0,1 0 0,-1 0 0,1 0 0,-1-1 0,1 1 0,-1 0 0,0 0 0,1 0 0,-1-1 0,1 1 0,-1 0 0,0 0 0,1-1 0,-1 1 0,0 0 0,1-1 0,-1 1 0,0 0 0,1-1 0,-1 1 0,0-1 0,20-26 0,4-25 0,-2-1 0,22-81 0,-35 113 0,-9 21 0,0 0 0,0 0 0,0 0 0,0 0 0,1 0 0,-1 0 0,0 0 0,0 0 0,0 0 0,0 0 0,1 0 0,-1 0 0,0 0 0,0 0 0,0 0 0,0 0 0,0 1 0,1-1 0,-1 0 0,0 0 0,0 0 0,0 0 0,0 0 0,0 0 0,0 0 0,1 0 0,-1 1 0,0-1 0,0 0 0,0 0 0,0 0 0,0 0 0,0 0 0,0 1 0,0-1 0,0 0 0,0 0 0,0 0 0,0 0 0,0 0 0,0 1 0,0-1 0,0 0 0,0 0 0,0 0 0,0 0 0,0 1 0,0-1 0,0 0 0,0 0 0,0 0 0,0 0 0,0 1 0,1 41 0,-1-37 0,0 60 0,-4-1 0,-12 71 0,22-175 0,-3 21 0,0-1 0,7-19 0,51-170 0,-61 208 0,0 1 0,0-1 0,0 1 0,0 0 0,0-1 0,0 1 0,0 0 0,0-1 0,1 1 0,-1 0 0,0-1 0,0 1 0,0 0 0,0-1 0,0 1 0,1 0 0,-1 0 0,0-1 0,0 1 0,1 0 0,-1 0 0,0-1 0,0 1 0,1 0 0,-1 0 0,0 0 0,1-1 0,-1 1 0,0 0 0,1 0 0,-1 0 0,1 0 0,2 11 0,0 23 0,-2 3 0,-1 1 0,-2 0 0,-2 0 0,-13 58 0,-10 17 0,45-205 0,-3 41 0,-2-1 0,-2 0 0,-2-1 0,-3 0 0,-1-76 0,-8 246 0,23-147 0,-11 5 0,-8 19 0,1 0 0,0 1 0,0-1 0,0 1 0,7-11 0,-9 16 0,1 1 0,-1-1 0,1 0 0,-1 0 0,0 1 0,1-1 0,-1 0 0,0 1 0,1-1 0,-1 0 0,0 1 0,1-1 0,-1 0 0,0 1 0,0-1 0,1 1 0,-1-1 0,0 1 0,0-1 0,0 0 0,0 1 0,0-1 0,1 1 0,-1-1 0,0 1 0,0-1 0,0 1 0,0-1 0,0 1 0,-1-1 0,1 1 0,1 3 0,-1-9 0,0 3 0,0-1 0,0 0 0,0 0 0,0 1 0,0-1 0,0 0 0,0 0 0,1 0 0,0 1 0,-1-1 0,1 0 0,0 0 0,0 1 0,3-5 0,-4 7 0,1 0 0,-1-1 0,0 1 0,0 0 0,1 0 0,-1 1 0,0-1 0,0 0 0,1 0 0,-1 0 0,0 0 0,0 0 0,0 0 0,1 0 0,-1 0 0,0 0 0,0 0 0,0 1 0,1-1 0,-1 0 0,0 0 0,0 0 0,0 0 0,1 1 0,-1-1 0,0 0 0,0 0 0,0 0 0,0 1 0,0-1 0,0 0 0,0 0 0,0 1 0,1-1 0,-1 0 0,0 0 0,0 0 0,0 1 0,0-1 0,0 0 0,0 0 0,0 1 0,0-1 0,2 14 0,3 26 0,-2 0 0,-2-1 0,-4 49 0,1-76 0,0 1 0,0-1 0,-1 1 0,0-1 0,-1 0 0,-1-1 0,0 1 0,-9 15 0,14-27 0,0 0 0,0 0 0,-1 1 0,1-1 0,0 0 0,0 0 0,0 0 0,0 0 0,0 0 0,-1 0 0,1 0 0,0 1 0,0-1 0,0 0 0,-1 0 0,1 0 0,0 0 0,0 0 0,0 0 0,0 0 0,-1 0 0,1 0 0,0 0 0,0 0 0,0 0 0,-1 0 0,1 0 0,0 0 0,0 0 0,0 0 0,0-1 0,-1 1 0,1 0 0,0 0 0,0 0 0,0 0 0,0 0 0,-1 0 0,1 0 0,0-1 0,0 1 0,0 0 0,0 0 0,0 0 0,0 0 0,0 0 0,-1-1 0,1 1 0,0 0 0,0 0 0,0 0 0,0 0 0,0-1 0,0 1 0,0 0 0,0 0 0,0 0 0,0-1 0,0 1 0,0 0 0,0 0 0,-2-14 0,2-14 0,2 0 0,8-40 0,-2 12 0,-6 45 0,-1 29 0,-4 34 0,-1-2 0,3-25 0,-1-1 0,-2 0 0,0 0 0,-10 29 0,13-50 0,0 0 0,0 0 0,-1 0 0,0 0 0,1-1 0,-1 1 0,-4 4 0,-4-4 0,9-4 0,0 1 0,1-1 0,-1 1 0,0-1 0,1 0 0,-1 1 0,1-1 0,-1 0 0,1 1 0,-1-1 0,1 0 0,-1 0 0,1 1 0,0-1 0,-1 0 0,1-2 0,-2-4 0,0-1 0,0 1 0,1-1 0,0 0 0,1 0 0,0 1 0,0-1 0,1 0 0,0 0 0,3-12 0,-2 18 0,-1 7 0,1 10 0,-3-2-119,2-9 36,-1 1 0,0 0 0,0 0 0,0 0 0,-1-1 0,1 1-1,-1 0 1,-1-1 0,1 1 0,-1 0 0,1-1 0,-1 0 0,0 1 0,-4 4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1:03.626"/>
    </inkml:context>
    <inkml:brush xml:id="br0">
      <inkml:brushProperty name="width" value="0.05" units="cm"/>
      <inkml:brushProperty name="height" value="0.05" units="cm"/>
      <inkml:brushProperty name="color" value="#004F8B"/>
    </inkml:brush>
  </inkml:definitions>
  <inkml:trace contextRef="#ctx0" brushRef="#br0">30 108 24575,'-1'0'0,"0"-1"0,-1 1 0,1 0 0,0 0 0,-1 0 0,1-1 0,0 1 0,0-1 0,0 1 0,-1-1 0,1 1 0,0-1 0,0 0 0,0 1 0,0-1 0,0 0 0,0 0 0,0 0 0,0 0 0,0 0 0,1 0 0,-1 0 0,0 0 0,1 0 0,-1 0 0,1-1 0,-1 1 0,1 0 0,-1 0 0,1-1 0,0 1 0,0 0 0,-1 0 0,1-1 0,0 1 0,0-2 0,0 0 0,0 1 0,0-1 0,1 1 0,-1-1 0,0 1 0,1 0 0,0-1 0,-1 1 0,1-1 0,0 1 0,0 0 0,1 0 0,-1 0 0,0-1 0,1 1 0,-1 0 0,1 1 0,3-4 0,0 1 0,1 0 0,0 1 0,0 0 0,0 0 0,0 1 0,1 0 0,-1 0 0,1 0 0,-1 1 0,1 0 0,0 0 0,-1 1 0,1-1 0,0 2 0,9 0 0,-12 0 0,0-1 0,0 1 0,0 0 0,0 0 0,0 1 0,-1-1 0,1 1 0,0 0 0,-1 0 0,1 0 0,-1 1 0,1-1 0,-1 1 0,0 0 0,0 0 0,0 0 0,-1 0 0,1 0 0,-1 0 0,0 1 0,0-1 0,0 1 0,0 0 0,0 0 0,1 6 0,0 1 0,-1-1 0,-1 1 0,1 0 0,-2 0 0,1 0 0,-2 0 0,1-1 0,-1 1 0,-1 0 0,0 0 0,-1-1 0,0 1 0,0-1 0,-1 0 0,-1 0 0,1 0 0,-2-1 0,1 1 0,-1-1 0,-1-1 0,1 1 0,-2-1 0,1 0 0,-1-1 0,0 1 0,-1-2 0,1 1 0,-13 6 0,-5 0 0,20-11 0,1 1 0,-1-1 0,1 1 0,0 0 0,0 0 0,0 0 0,1 1 0,-1 0 0,1 0 0,0 0 0,-7 9 0,11-13 0,0 1 0,-1-1 0,1 0 0,0 1 0,0-1 0,-1 1 0,1-1 0,0 1 0,0-1 0,0 1 0,0-1 0,0 1 0,-1-1 0,1 1 0,0 0 0,0-1 0,0 1 0,1-1 0,-1 1 0,0-1 0,0 1 0,0-1 0,0 1 0,0-1 0,1 1 0,-1-1 0,0 1 0,0-1 0,1 1 0,16 5 0,32-10 0,-38 3 0,198-8-1365,-172 8-5461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1:07.275"/>
    </inkml:context>
    <inkml:brush xml:id="br0">
      <inkml:brushProperty name="width" value="0.05" units="cm"/>
      <inkml:brushProperty name="height" value="0.05" units="cm"/>
      <inkml:brushProperty name="color" value="#004F8B"/>
    </inkml:brush>
  </inkml:definitions>
  <inkml:trace contextRef="#ctx0" brushRef="#br0">1 79 24575,'0'-3'0,"1"0"0,-1 1 0,1-1 0,0 0 0,0 1 0,0-1 0,0 1 0,1 0 0,-1-1 0,1 1 0,-1 0 0,1 0 0,0 0 0,0 0 0,0 0 0,0 0 0,0 0 0,0 1 0,0-1 0,1 1 0,4-3 0,2 0 0,-1-1 0,2 2 0,-1-1 0,17-3 0,-17 5 0,-1 1 0,1-1 0,0 2 0,0-1 0,0 1 0,0 1 0,0-1 0,0 1 0,0 1 0,0 0 0,0 0 0,-1 1 0,13 5 0,-15-5 0,0 1 0,-1 0 0,1 0 0,-1 0 0,0 0 0,-1 1 0,1 0 0,-1 0 0,0 0 0,0 1 0,0-1 0,-1 1 0,0 0 0,0 0 0,0 0 0,-1 0 0,0 1 0,0-1 0,1 7 0,-2-5 0,1 1 0,-1-1 0,-1 1 0,0 0 0,0-1 0,0 1 0,-1-1 0,-1 1 0,1-1 0,-1 0 0,-1 1 0,1-1 0,-1 0 0,-1 0 0,-4 8 0,-2-1 0,0 0 0,-1-1 0,-1 0 0,0-1 0,-1-1 0,-18 15 0,-24 25 0,38-35 0,0 0 0,-27 18 0,42-33 0,-1 0 0,0 0 0,1 0 0,-1 0 0,1 0 0,0 0 0,0 1 0,0-1 0,-4 6 0,6-8 0,0 1 0,0-1 0,0 0 0,0 1 0,0-1 0,0 1 0,0-1 0,0 1 0,0-1 0,0 0 0,0 1 0,0-1 0,0 1 0,0-1 0,0 1 0,0-1 0,0 0 0,0 1 0,1-1 0,-1 1 0,0-1 0,0 0 0,0 1 0,1-1 0,-1 0 0,0 1 0,1-1 0,20 9 0,26-4-5,0-3-1,87-5 1,-47 0-1344,-67 3-5477</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1:10.743"/>
    </inkml:context>
    <inkml:brush xml:id="br0">
      <inkml:brushProperty name="width" value="0.05" units="cm"/>
      <inkml:brushProperty name="height" value="0.05" units="cm"/>
      <inkml:brushProperty name="color" value="#004F8B"/>
    </inkml:brush>
  </inkml:definitions>
  <inkml:trace contextRef="#ctx0" brushRef="#br0">3 78 24575,'1'-3'0,"-1"1"0,1 0 0,0-1 0,0 1 0,0 0 0,0 0 0,0 0 0,1 0 0,-1 0 0,1 0 0,-1 0 0,1 0 0,-1 0 0,1 1 0,0-1 0,0 1 0,0-1 0,0 1 0,0 0 0,0 0 0,5-2 0,49-18 0,-44 17 0,1 1 0,0 0 0,0 1 0,0 0 0,0 1 0,0 1 0,0 0 0,18 3 0,-26-2 0,0 0 0,-1 0 0,0 0 0,1 1 0,-1 0 0,0 0 0,0 0 0,0 0 0,0 1 0,0 0 0,0-1 0,-1 2 0,1-1 0,-1 0 0,0 0 0,0 1 0,0 0 0,-1 0 0,1 0 0,-1 0 0,0 0 0,0 0 0,0 0 0,-1 1 0,1-1 0,0 8 0,1-1 0,-1 0 0,0 0 0,-1 1 0,-1-1 0,0 1 0,0-1 0,-1 1 0,-1-1 0,1 0 0,-2 1 0,0-1 0,0 0 0,-1 0 0,0-1 0,-1 1 0,0-1 0,-1 0 0,0 0 0,-1-1 0,0 0 0,0 0 0,-1-1 0,0 1 0,-12 9 0,-20 14 0,-8 8 0,-72 45 0,103-74 0,17-6 0,29-5 0,-20 0 0,156-18 0,79-4 0,-239 22-1365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3:12.239"/>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3:17.319"/>
    </inkml:context>
    <inkml:brush xml:id="br0">
      <inkml:brushProperty name="width" value="0.05" units="cm"/>
      <inkml:brushProperty name="height" value="0.05" units="cm"/>
      <inkml:brushProperty name="color" value="#E71224"/>
    </inkml:brush>
  </inkml:definitions>
  <inkml:trace contextRef="#ctx0" brushRef="#br0">1 0 24575,'9'0'0,"7"0"0,1 9 0,6 3 0,0 8 0,5 1 0,1 1 0,6-3 0,-4 4 0,2-1 0,-5 3 0,-2-1 0,-6-2 0,2-3 0,-1 3 0,-2-2 0,-2 1 0,-6-4-8191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3:18.497"/>
    </inkml:context>
    <inkml:brush xml:id="br0">
      <inkml:brushProperty name="width" value="0.05" units="cm"/>
      <inkml:brushProperty name="height" value="0.05" units="cm"/>
      <inkml:brushProperty name="color" value="#E71224"/>
    </inkml:brush>
  </inkml:definitions>
  <inkml:trace contextRef="#ctx0" brushRef="#br0">218 0 24575,'-5'0'0,"0"9"0,-5 3 0,-1 3 0,-6 9 0,-2 9 0,-5-1 0,0-2 0,5 4 0,1-5 0,4-3 0,-5-5 0,1 2 0,4-2-8191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3:23.590"/>
    </inkml:context>
    <inkml:brush xml:id="br0">
      <inkml:brushProperty name="width" value="0.05" units="cm"/>
      <inkml:brushProperty name="height" value="0.05" units="cm"/>
      <inkml:brushProperty name="color" value="#E71224"/>
    </inkml:brush>
  </inkml:definitions>
  <inkml:trace contextRef="#ctx0" brushRef="#br0">22 37 24575,'0'-9'0,"-8"-2"0,0-1 0,3 8 0,10 3 0,5 7 0,5 3 0,0 8 0,6 1 0,0 7 0,1-1 0,-4 0 0,-5 4 0,5-2 0,-1-1 0,-4-5-8191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3:24.770"/>
    </inkml:context>
    <inkml:brush xml:id="br0">
      <inkml:brushProperty name="width" value="0.05" units="cm"/>
      <inkml:brushProperty name="height" value="0.05" units="cm"/>
      <inkml:brushProperty name="color" value="#E71224"/>
    </inkml:brush>
  </inkml:definitions>
  <inkml:trace contextRef="#ctx0" brushRef="#br0">307 0 24575,'-5'2'0,"-1"0"0,1 0 0,-1 0 0,1 0 0,0 1 0,-1 0 0,1 0 0,1 1 0,-1-1 0,0 1 0,1 0 0,0 0 0,-7 8 0,-11 23 0,8-12 0,-1 0 0,-2 0 0,0-2 0,-1 0 0,-27 24 0,38-39 21,0 1 0,0 1 0,1-1 0,0 1 0,-5 10 1,-17 21-1514,18-28-5334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7:17.931"/>
    </inkml:context>
    <inkml:brush xml:id="br0">
      <inkml:brushProperty name="width" value="0.1" units="cm"/>
      <inkml:brushProperty name="height" value="0.1" units="cm"/>
      <inkml:brushProperty name="color" value="#FFFFFF"/>
    </inkml:brush>
  </inkml:definitions>
  <inkml:trace contextRef="#ctx0" brushRef="#br0">0 1 24575,'0'9'0,"0"7"0,0 10 0,0 5 0,9-2 0,3-7-8191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7:27.651"/>
    </inkml:context>
    <inkml:brush xml:id="br0">
      <inkml:brushProperty name="width" value="0.1" units="cm"/>
      <inkml:brushProperty name="height" value="0.1" units="cm"/>
      <inkml:brushProperty name="color" value="#FFFFFF"/>
    </inkml:brush>
  </inkml:definitions>
  <inkml:trace contextRef="#ctx0" brushRef="#br0">158 1 24575,'-5'0'0,"0"1"0,0 0 0,0 0 0,0 0 0,0 1 0,0-1 0,1 1 0,-1 0 0,0 1 0,1-1 0,0 1 0,-1 0 0,1 0 0,0 0 0,1 1 0,-1-1 0,-5 7 0,1 1 0,0 0 0,0 0 0,1 1 0,0 0 0,-7 19 0,12-26 0,0-1 0,0 1 0,1-1 0,0 1 0,0 0 0,0 0 0,1-1 0,-1 1 0,1 0 0,0 0 0,1 0 0,0 5 0,0-7 0,0-1 0,0-1 0,-1 1 0,1 0 0,0 0 0,1 0 0,-1 0 0,0-1 0,1 1 0,-1 0 0,1-1 0,-1 0 0,1 1 0,-1-1 0,1 0 0,0 0 0,0 1 0,0-1 0,0-1 0,0 1 0,0 0 0,0 0 0,0-1 0,0 1 0,0-1 0,0 0 0,0 0 0,0 0 0,4 0 0,-2 0 0,0-1 0,0 0 0,0 1 0,0-2 0,0 1 0,0 0 0,0-1 0,0 0 0,0 0 0,-1 0 0,1 0 0,-1-1 0,0 1 0,0-1 0,1 0 0,-2 0 0,1 0 0,0 0 0,-1 0 0,1-1 0,-1 1 0,0-1 0,0 0 0,0 0 0,-1 1 0,1-1 0,-1 0 0,1-5 0,-1 5 0,1 0 0,-1-1 0,0 1 0,0-1 0,0 0 0,-1 1 0,0-1 0,0 0 0,0 1 0,0-1 0,-1 0 0,1 1 0,-1-1 0,0 1 0,-1-1 0,1 1 0,-1-1 0,0 1 0,0 0 0,0 0 0,-1 0 0,0 0 0,1 0 0,-7-6 0,7 9 0,1 0 0,-1 0 0,1 1 0,-1-1 0,0 0 0,1 1 0,-1-1 0,0 1 0,0-1 0,0 1 0,0 0 0,1 0 0,-1-1 0,0 2 0,0-1 0,0 0 0,0 0 0,1 0 0,-1 1 0,0-1 0,0 1 0,1 0 0,-1-1 0,0 1 0,1 0 0,-1 0 0,0 0 0,1 0 0,0 0 0,-1 0 0,1 1 0,-2 1 0,-3 2 0,1 1 0,0 0 0,1 0 0,-1 0 0,1 0 0,-6 13 0,5-6 0,0-1 0,0 1 0,2 0 0,-1 0 0,2 0 0,-1 1 0,2-1 0,0 1 0,1-1 0,0 1 0,1-1 0,4 23 0,-5-34 0,0 0 0,1 0 0,-1 0 0,1 0 0,0 0 0,-1 0 0,1 0 0,0 0 0,0 0 0,0 0 0,1 0 0,-1 0 0,0 0 0,1-1 0,-1 1 0,1-1 0,0 1 0,-1-1 0,1 0 0,0 1 0,0-1 0,0 0 0,0 0 0,0 0 0,0-1 0,0 1 0,0 0 0,0-1 0,0 1 0,1-1 0,-1 0 0,0 0 0,0 0 0,0 0 0,1 0 0,-1 0 0,0-1 0,0 1 0,0-1 0,0 1 0,0-1 0,0 0 0,3-1 0,2-1 0,-1-1 0,1 1 0,-1-1 0,0-1 0,-1 1 0,1-1 0,-1 0 0,1 0 0,-1-1 0,-1 1 0,1-1 0,4-9 0,-4 5 0,-1 1 0,0-2 0,-1 1 0,0 0 0,-1-1 0,0 1 0,1-13 0,-3 20 0,0 0 0,0 0 0,0 1 0,0-1 0,0 0 0,-1 0 0,0 0 0,1 0 0,-1 1 0,0-1 0,0 0 0,-1 1 0,-1-5 0,1 6 0,1-1 0,0 1 0,-1 0 0,1 0 0,-1 0 0,1 0 0,-1 0 0,0 0 0,1 0 0,-1 1 0,0-1 0,0 1 0,1-1 0,-1 1 0,0 0 0,0-1 0,0 1 0,0 0 0,1 0 0,-1 0 0,0 1 0,0-1 0,-3 1 0,0 0 0,-1 1 0,1 0 0,-1 1 0,1-1 0,0 1 0,0 0 0,0 0 0,0 1 0,0-1 0,1 1 0,0 0 0,0 0 0,0 1 0,0-1 0,0 1 0,1 0 0,0 0 0,0 0 0,0 0 0,1 0 0,0 1 0,-2 5 0,2-6 0,1 0 0,-1-1 0,1 1 0,0 0 0,0 0 0,0-1 0,1 1 0,0 0 0,0 0 0,0 0 0,1 0 0,-1 0 0,1-1 0,0 1 0,0 0 0,1-1 0,0 1 0,0 0 0,0-1 0,0 0 0,0 0 0,1 1 0,0-1 0,0-1 0,0 1 0,7 6 0,-9-9 0,0 0 0,1 0 0,-1 0 0,0-1 0,1 1 0,-1 0 0,1-1 0,0 1 0,-1-1 0,1 1 0,-1-1 0,1 0 0,0 1 0,-1-1 0,1 0 0,0 0 0,-1 0 0,1 0 0,0-1 0,-1 1 0,1 0 0,2-2 0,-1 1 0,0-1 0,0 1 0,0-1 0,0 0 0,0-1 0,0 1 0,-1 0 0,1-1 0,-1 1 0,3-4 0,1-2 0,0 0 0,-1-1 0,0 0 0,-1 0 0,0 0 0,5-15 0,-8 20 0,0 0 0,0 0 0,-1 0 0,1 0 0,-1 0 0,0 0 0,0 0 0,0 0 0,-1 0 0,1 0 0,-1 0 0,-2-6 0,3 10 0,0 0 0,0-1 0,0 1 0,0 0 0,0-1 0,-1 1 0,1 0 0,0-1 0,0 1 0,-1 0 0,1 0 0,0-1 0,-1 1 0,1 0 0,0 0 0,0-1 0,-1 1 0,1 0 0,0 0 0,-1 0 0,1 0 0,-1 0 0,1-1 0,0 1 0,-1 0 0,1 0 0,0 0 0,-1 0 0,1 0 0,-1 0 0,1 0 0,0 0 0,-1 0 0,1 0 0,-1 1 0,0-1 0,-15 12 0,-11 23 0,25-31 0,-1 0 0,1 0 0,0 1 0,0-1 0,0 1 0,0-1 0,1 1 0,0 0 0,0 0 0,0 0 0,1-1 0,0 7 0,0-9 0,0 0 0,0 0 0,1 0 0,0 0 0,-1 0 0,1 0 0,0 0 0,0 0 0,0 0 0,0 0 0,0-1 0,0 1 0,1 0 0,-1-1 0,1 1 0,-1-1 0,1 1 0,-1-1 0,1 0 0,0 0 0,0 0 0,-1 0 0,1 0 0,0 0 0,0 0 0,0-1 0,0 1 0,0 0 0,0-1 0,4 1 0,-1-1 0,-1 0 0,1 0 0,0 0 0,-1-1 0,1 1 0,0-1 0,-1 0 0,1 0 0,-1-1 0,0 0 0,1 1 0,-1-1 0,0-1 0,0 1 0,0-1 0,0 1 0,-1-1 0,1 0 0,5-7 0,-6 8 0,-1 0 0,0-1 0,1 0 0,-1 1 0,-1-1 0,1 0 0,0 0 0,-1 0 0,1 0 0,-1 0 0,0 0 0,0 0 0,0-1 0,0 1 0,-1 0 0,0-1 0,1 1 0,-1 0 0,0-1 0,0 1 0,-1 0 0,1-1 0,-1 1 0,0 0 0,0 0 0,0-1 0,0 1 0,-2-4 0,2 5 0,-1 0 0,1 0 0,-1 0 0,0 0 0,1 0 0,-1 0 0,0 1 0,0-1 0,0 0 0,0 1 0,0 0 0,-1-1 0,1 1 0,0 0 0,0 0 0,-1 0 0,1 1 0,-1-1 0,1 1 0,-1-1 0,1 1 0,-1 0 0,1 0 0,-1 0 0,1 0 0,-5 1 0,4-1 0,-1 1 0,1 0 0,0 0 0,-1 1 0,1-1 0,0 0 0,0 1 0,0 0 0,0 0 0,0 0 0,0 0 0,1 1 0,-1-1 0,1 1 0,-1-1 0,1 1 0,0 0 0,0 0 0,-3 5 0,1 2 0,0 1 0,1-1 0,0 1 0,0 0 0,1 0 0,1 0 0,0 1 0,0-1 0,1 0 0,0 0 0,1 0 0,1 1 0,0-1 0,0 0 0,1-1 0,5 14 0,-6-18 0,0 0 0,1 0 0,-1-1 0,1 1 0,1-1 0,-1 0 0,1 0 0,0 0 0,0 0 0,0-1 0,1 1 0,0-1 0,-1 0 0,1-1 0,1 1 0,-1-1 0,1 0 0,-1 0 0,1-1 0,0 1 0,0-1 0,0-1 0,0 1 0,0-1 0,0 0 0,0 0 0,1-1 0,-1 0 0,0 0 0,7-1 0,-7 0 0,0 0 0,-1 0 0,1-1 0,0 1 0,-1-1 0,1 0 0,-1-1 0,0 0 0,0 1 0,0-1 0,0-1 0,-1 1 0,1-1 0,-1 0 0,0 0 0,4-5 0,-1-1 0,0 0 0,-1 0 0,0-1 0,-1 0 0,0 0 0,5-18 0,-9 26 0,1 0 0,-2 0 0,1-1 0,0 1 0,-1 0 0,1 0 0,-1 0 0,0 0 0,0 0 0,0-1 0,-1 1 0,1 0 0,-1 0 0,1 0 0,-1 0 0,0 0 0,-2-4 0,1 4 0,0 1 0,1 0 0,-1 0 0,0 0 0,0 0 0,-1 1 0,1-1 0,0 0 0,0 1 0,-1 0 0,1-1 0,-1 1 0,1 0 0,-1 0 0,0 1 0,1-1 0,-1 0 0,0 1 0,1 0 0,-4-1 0,2 1 0,1 0 0,-1 0 0,1 0 0,-1 1 0,1-1 0,-1 1 0,1 0 0,0 0 0,0 0 0,-1 0 0,1 0 0,0 1 0,0-1 0,0 1 0,0 0 0,0 0 0,1 0 0,-5 4 0,3-1 0,0 0 0,1-1 0,-1 1 0,1 0 0,0 1 0,0-1 0,0 0 0,1 1 0,0 0 0,-2 8 0,3-7 0,-1-1 0,2 0 0,-1 1 0,1 0 0,0-1 0,0 1 0,0-1 0,1 1 0,3 10 0,-3-14 0,0 1 0,0-1 0,0 1 0,1-1 0,0 0 0,0 0 0,0 0 0,0 0 0,0 0 0,0 0 0,1 0 0,-1-1 0,1 1 0,0-1 0,0 0 0,0 0 0,4 3 0,-5-4 0,0 0 0,0-1 0,0 1 0,0 0 0,1 0 0,-1-1 0,0 0 0,0 1 0,0-1 0,1 0 0,-1 0 0,0 0 0,1 0 0,-1-1 0,0 1 0,0 0 0,0-1 0,1 0 0,-1 0 0,2-1 0,0 0 0,0 0 0,0-1 0,0 0 0,-1 0 0,0 0 0,1 0 0,-1-1 0,0 1 0,3-7 0,1-2 0,0 0 0,-1 0 0,-1 0 0,0-1 0,6-24 0,-10 29 0,1-1 0,-2 1 0,1 0 0,-1 0 0,-1 0 0,0 0 0,0 0 0,0 0 0,-1 0 0,0 0 0,0 0 0,-5-9 0,6 14 0,-1 0 0,1 0 0,-1 0 0,0 0 0,0 0 0,0 1 0,0-1 0,0 0 0,0 1 0,-1 0 0,0 0 0,1-1 0,-1 1 0,0 1 0,0-1 0,0 0 0,0 1 0,0 0 0,0-1 0,0 1 0,0 0 0,-1 1 0,1-1 0,0 1 0,-1-1 0,1 1 0,-1 0 0,1 0 0,0 1 0,-1-1 0,-4 2 0,4-1 0,0 1 0,1-1 0,-1 1 0,1 0 0,0 0 0,-1 1 0,1-1 0,0 1 0,0 0 0,1-1 0,-1 1 0,1 0 0,-1 0 0,1 1 0,0-1 0,0 1 0,0-1 0,1 1 0,-1-1 0,1 1 0,0 0 0,-1 7 0,-2 6 0,1 1 0,0-1 0,1 30 0,2-33 0,1-1 0,0 1 0,0-1 0,2 0 0,6 25 0,-8-34 0,1 0 0,0 0 0,0 1 0,0-1 0,0 0 0,0-1 0,1 1 0,-1 0 0,1-1 0,0 1 0,0-1 0,1 0 0,-1 0 0,1 0 0,-1-1 0,1 1 0,0-1 0,0 0 0,0 0 0,6 2 0,-7-3 0,0-1 0,0 0 0,0 0 0,0 0 0,0 0 0,0 0 0,-1-1 0,1 1 0,0-1 0,0 1 0,0-1 0,-1 0 0,1-1 0,0 1 0,-1 0 0,1-1 0,-1 1 0,1-1 0,-1 0 0,0 0 0,0 0 0,0 0 0,0 0 0,0 0 0,3-5 0,2-2 0,-1-1 0,0 1 0,-1-1 0,0-1 0,5-13 0,-4 7 0,-2 1 0,0-1 0,0 0 0,-2-1 0,0 1 0,-1-33 0,-1 43 0,-1 1 0,0-1 0,-1 0 0,1 0 0,-1 1 0,0-1 0,-1 1 0,-6-13 0,7 16 0,-1-1 0,1 1 0,-1 0 0,0 0 0,0 0 0,0 0 0,0 0 0,0 1 0,-1 0 0,1-1 0,-1 1 0,0 0 0,0 1 0,1-1 0,-9-2 0,9 3 0,-1 1 0,1-1 0,-1 0 0,1 1 0,-1 0 0,1 0 0,-1 0 0,0 0 0,1 0 0,-1 1 0,1 0 0,-1 0 0,1 0 0,0 0 0,-1 0 0,1 0 0,0 1 0,-4 2 0,3-1 0,0 1 0,0-1 0,0 1 0,0 0 0,0 0 0,1 1 0,0-1 0,0 1 0,0 0 0,-4 8 0,2 0 0,0 0 0,1 1 0,1-1 0,0 1 0,1-1 0,0 1 0,1 0 0,1 22 0,1-28 0,0-1 0,0 1 0,1 0 0,0-1 0,0 1 0,1-1 0,0 0 0,0 0 0,1 0 0,0 0 0,0 0 0,0-1 0,1 0 0,0 0 0,7 7 0,-8-10 0,0 0 0,0 0 0,0 0 0,0 0 0,1-1 0,-1 0 0,1 0 0,0 0 0,-1 0 0,1-1 0,0 0 0,0 0 0,0 0 0,0 0 0,0-1 0,0 0 0,0 0 0,0 0 0,0-1 0,0 0 0,0 0 0,0 0 0,0 0 0,6-3 0,-4 0 0,0 0 0,0 0 0,-1 0 0,1-1 0,-1 0 0,0 0 0,0 0 0,-1-1 0,0 0 0,0 0 0,0-1 0,5-9 0,-7 11 0,0 0 0,0 0 0,-1 0 0,0 0 0,0-1 0,0 1 0,0-1 0,-1 1 0,0-1 0,0 1 0,-1-1 0,1 0 0,-1 0 0,-1 1 0,1-1 0,-1 0 0,-2-10 0,2 13 0,0 1 0,0 0 0,0 0 0,0 0 0,0 0 0,0 0 0,0 0 0,-1 1 0,1-1 0,-1 0 0,1 1 0,-1-1 0,0 1 0,1-1 0,-1 1 0,0 0 0,0-1 0,0 1 0,0 0 0,0 1 0,0-1 0,-1 0 0,1 0 0,-3 0 0,2 1 0,-1 0 0,1 0 0,0 1 0,-1-1 0,1 1 0,0-1 0,0 1 0,0 0 0,-1 0 0,1 1 0,0-1 0,0 1 0,1-1 0,-6 5 0,5-4 0,1 0 0,-1 0 0,1 0 0,0 0 0,-1 0 0,1 1 0,1-1 0,-1 1 0,0 0 0,1 0 0,-1-1 0,1 1 0,0 0 0,0 0 0,-1 4 0,2-5 0,-1 0 0,1 0 0,0 0 0,0 0 0,1 0 0,-1 0 0,0 0 0,1 0 0,-1 0 0,1 0 0,0 0 0,0 0 0,-1-1 0,1 1 0,0 0 0,1 0 0,-1-1 0,0 1 0,0-1 0,1 1 0,-1-1 0,1 1 0,-1-1 0,1 0 0,-1 0 0,3 1 0,-1 1 0,1-1 0,-1 0 0,0 0 0,1-1 0,-1 1 0,1-1 0,0 1 0,-1-1 0,1 0 0,0-1 0,0 1 0,0-1 0,0 1 0,-1-1 0,1 0 0,0 0 0,0-1 0,0 1 0,0-1 0,-1 0 0,1 0 0,6-3 0,-5 1 0,-1 0 0,1 0 0,-1 0 0,0-1 0,0 1 0,0-1 0,0 0 0,-1 0 0,0-1 0,0 1 0,0-1 0,0 1 0,-1-1 0,4-9 0,-4 7 0,1 0 0,-1 0 0,-1 0 0,0-1 0,0 1 0,0 0 0,-1-1 0,0 1 0,0-1 0,0 1 0,-3-8 0,2 11 0,1 0 0,-2 0 0,1 0 0,0 0 0,-1 0 0,0 1 0,0-1 0,0 0 0,0 1 0,-1 0 0,1-1 0,-1 1 0,0 0 0,0 0 0,0 1 0,0-1 0,-1 1 0,1-1 0,-8-2 0,10 4 0,-1 0 0,0 1 0,0-1 0,0 1 0,0-1 0,0 1 0,0 0 0,0 0 0,0 0 0,-1 0 0,1 0 0,0 1 0,0-1 0,0 1 0,1-1 0,-1 1 0,0 0 0,0-1 0,0 1 0,0 0 0,0 0 0,1 1 0,-1-1 0,1 0 0,-1 0 0,1 1 0,-1-1 0,1 1 0,0-1 0,-1 1 0,1 0 0,0-1 0,0 1 0,0 0 0,-1 3 0,-2 4 0,0 1 0,0-1 0,1 1 0,0 0 0,-3 17 0,4-13 0,1 0 0,0 0 0,1 1 0,1-1 0,2 19 0,-2-29 0,-1 0 0,1 0 0,0 1 0,0-1 0,1 0 0,-1 0 0,1-1 0,0 1 0,0 0 0,0 0 0,1-1 0,-1 1 0,1-1 0,0 0 0,0 0 0,0 0 0,0 0 0,0-1 0,0 1 0,1-1 0,5 4 0,-6-6 0,-1 1 0,1-1 0,-1 1 0,0-1 0,1 0 0,-1 0 0,1 0 0,-1 0 0,1-1 0,-1 1 0,0-1 0,1 1 0,-1-1 0,0 0 0,1 0 0,-1 0 0,0 0 0,0 0 0,0 0 0,0-1 0,0 1 0,0-1 0,0 1 0,0-1 0,-1 0 0,4-3 0,1-2 0,0-1 0,-1 0 0,0 0 0,0 0 0,5-14 0,-4 8 0,-1-1 0,-1 0 0,0 0 0,-1 0 0,-1 0 0,0-1 0,-1 1 0,-1-1 0,0 1 0,-2 0 0,1-1 0,-2 1 0,-5-19 0,8 32 0,0 1 0,-1-1 0,1 1 0,-1-1 0,1 1 0,-1-1 0,0 1 0,1-1 0,-1 1 0,0 0 0,0 0 0,0-1 0,0 1 0,0 0 0,0 0 0,-1 0 0,1 0 0,0 0 0,-3-1 0,3 2 0,0 0 0,0 0 0,0 0 0,-1 0 0,1 0 0,0 0 0,0 0 0,0 1 0,0-1 0,0 0 0,0 1 0,0-1 0,0 1 0,1-1 0,-1 1 0,0-1 0,0 1 0,0 0 0,0-1 0,1 1 0,-2 1 0,-3 4 0,0 0 0,1 0 0,0 0 0,0 0 0,1 1 0,-5 12 0,0 11 0,2 0 0,1 0 0,1 1 0,1-1 0,2 1 0,5 53 0,-4-77 0,1 0 0,0 0 0,1 0 0,-1 0 0,1 0 0,5 10 0,-7-16 0,1 0 0,0 0 0,-1 0 0,1 0 0,-1 0 0,1 0 0,0 0 0,0-1 0,0 1 0,0 0 0,-1 0 0,1-1 0,0 1 0,0 0 0,0-1 0,1 1 0,-1-1 0,2 1 0,-2-1 0,0 0 0,1 0 0,-1 0 0,1 0 0,-1 0 0,0-1 0,1 1 0,-1-1 0,0 1 0,1-1 0,-1 0 0,0 1 0,0-1 0,1 0 0,-1 0 0,0 0 0,0 1 0,0-1 0,0 0 0,1-2 0,5-6 0,0 0 0,0 0 0,-1-1 0,0 0 0,0 0 0,4-14 0,22-67 0,-24 60 0,-2 0 0,5-49 0,-9 63 0,-2 1 0,0 0 0,0 0 0,-2 0 0,0 0 0,-7-27 0,8 41 0,1 1 0,-1-1 0,1 0 0,-1 0 0,0 1 0,0-1 0,0 0 0,0 1 0,0-1 0,0 1 0,0-1 0,0 1 0,-1-1 0,1 1 0,0 0 0,-1 0 0,1-1 0,-3 0 0,2 2 0,1 0 0,0-1 0,0 1 0,0 0 0,0 0 0,-1 0 0,1 0 0,0 0 0,0 1 0,0-1 0,-1 0 0,1 1 0,0-1 0,0 0 0,0 1 0,0-1 0,0 1 0,0 0 0,0-1 0,0 1 0,-1 1 0,-3 2 0,1 0 0,1 0 0,-1 1 0,0-1 0,1 1 0,0 0 0,0 0 0,1 0 0,-1 1 0,-2 8 0,-1 11 0,1 0 0,1 1 0,1 0 0,2 0 0,0 0 0,2 0 0,6 44 0,-7-70 0,0 1 0,1 0 0,-1 0 0,0 0 0,0 0 0,1 0 0,-1-1 0,0 1 0,1 0 0,-1 0 0,1-1 0,-1 1 0,1 0 0,-1 0 0,1-1 0,-1 1 0,1-1 0,1 2 0,-2-2 0,1 0 0,-1 0 0,1 0 0,-1 0 0,1 0 0,-1 0 0,1 0 0,-1 0 0,1 0 0,-1 0 0,1 0 0,-1 0 0,0 0 0,1 0 0,-1-1 0,1 1 0,-1 0 0,1 0 0,-1-1 0,1 1 0,-1 0 0,0 0 0,1-1 0,19-25 0,0-15 0,16-44 0,-30 68 0,-1-1 0,0 0 0,-1 0 0,-1 0 0,2-25 0,-17 67 0,-13 45 0,13-26 0,3 1 0,1 0 0,2 0 0,2 0 0,3 1 0,1 0 0,6 46 0,-6-86 0,1 0 0,-1-1 0,1 1 0,1 0 0,-1-1 0,0 1 0,1-1 0,3 7 0,-4-10 0,-1-1 0,0 1 0,1-1 0,-1 1 0,0-1 0,1 0 0,-1 1 0,1-1 0,-1 1 0,1-1 0,-1 0 0,1 1 0,-1-1 0,1 0 0,-1 0 0,1 1 0,-1-1 0,1 0 0,-1 0 0,1 0 0,-1 0 0,1 0 0,0 0 0,-1 0 0,1 0 0,-1 0 0,2 0 0,-1-1 0,1 0 0,-1 1 0,1-1 0,-1 0 0,1 0 0,-1-1 0,0 1 0,1 0 0,-1 0 0,0-1 0,0 1 0,0-1 0,0 1 0,1-3 0,5-8 0,0-2 0,-1 1 0,-1-1 0,0 0 0,-1 0 0,4-22 0,7-92 0,-14 106 0,-2 45 0,1 36 0,0-52 0,1 0 0,0 1 0,0-1 0,1 0 0,-1-1 0,2 1 0,-1 0 0,1-1 0,0 1 0,6 9 0,-8-15 0,-1 1 0,1-1 0,0 0 0,0 0 0,0 0 0,-1 1 0,1-1 0,0 0 0,1 0 0,-1 0 0,0-1 0,0 1 0,0 0 0,1 0 0,-1-1 0,0 1 0,1 0 0,-1-1 0,0 1 0,1-1 0,-1 0 0,1 0 0,-1 1 0,1-1 0,-1 0 0,0 0 0,1 0 0,-1 0 0,1-1 0,-1 1 0,1 0 0,-1-1 0,0 1 0,1-1 0,-1 1 0,0-1 0,1 1 0,-1-1 0,0 0 0,0 0 0,1 0 0,1-1 0,1-3 0,-1 1 0,1-1 0,-1 1 0,0-1 0,0 0 0,0-1 0,0 1 0,-1 0 0,3-12 0,-2 5 0,0-1 0,-1 0 0,-1 0 0,1-20 0,-2 29 0,0 0 0,0 0 0,-1 0 0,1 0 0,-1 0 0,0 0 0,0 0 0,0 0 0,-1 0 0,1 0 0,-1 0 0,0 1 0,0-1 0,0 1 0,-1-1 0,1 1 0,-1 0 0,-4-4 0,6 6 0,0 0 0,0 1 0,0-1 0,0 0 0,0 1 0,0-1 0,-1 1 0,1 0 0,0-1 0,0 1 0,0 0 0,0 0 0,-1 0 0,1 0 0,0 0 0,0 0 0,0 0 0,-1 0 0,1 0 0,0 0 0,0 1 0,0-1 0,0 1 0,-1-1 0,1 1 0,0-1 0,0 1 0,0-1 0,0 1 0,0 0 0,0 0 0,1-1 0,-1 1 0,0 0 0,0 0 0,0 0 0,1 0 0,-1 0 0,1 0 0,-1 0 0,0 0 0,1 0 0,0 0 0,-1 2 0,-1 2 0,-1 0 0,2 1 0,-1-1 0,0 0 0,1 1 0,0-1 0,1 1 0,-1 8 0,1-11 0,0-1 0,1 1 0,-1 0 0,1 0 0,0-1 0,-1 1 0,1 0 0,1-1 0,-1 1 0,0-1 0,0 1 0,1-1 0,0 0 0,-1 0 0,1 1 0,0-1 0,0 0 0,0-1 0,0 1 0,3 2 0,-3-3 0,0 0 0,0-1 0,-1 1 0,1 0 0,0-1 0,0 1 0,0-1 0,0 0 0,0 1 0,0-1 0,0 0 0,0 0 0,0 0 0,0-1 0,0 1 0,0 0 0,0-1 0,0 0 0,0 1 0,0-1 0,0 0 0,-1 0 0,1 0 0,0 0 0,0 0 0,-1 0 0,1 0 0,1-3 0,3-3 0,0 0 0,0-1 0,-1 0 0,0 0 0,-1 0 0,0-1 0,0 0 0,-1 0 0,3-10 0,-1 3 0,-1 1 0,-1-1 0,2-23 0,-5 63 0,1 45 0,0-64 0,-1-1 0,1 1 0,0-1 0,0 1 0,1-1 0,-1 0 0,1 0 0,0 0 0,0 0 0,1 0 0,-1 0 0,5 5 0,-6-8 0,-1 0 0,1 0 0,0-1 0,0 1 0,-1 0 0,1 0 0,0-1 0,0 1 0,0-1 0,0 1 0,0 0 0,0-1 0,0 0 0,0 1 0,0-1 0,0 0 0,0 1 0,0-1 0,0 0 0,1 0 0,-1 0 0,0 0 0,0 0 0,0 0 0,0 0 0,0-1 0,0 1 0,0 0 0,0-1 0,0 1 0,0 0 0,0-1 0,0 1 0,0-1 0,0 0 0,0 1 0,0-1 0,0 0 0,0 1 0,-1-1 0,1 0 0,0 0 0,-1 0 0,1 0 0,0-1 0,2-1 0,-1 0 0,0-1 0,-1 1 0,1-1 0,-1 1 0,1-1 0,-1 0 0,0 1 0,0-1 0,-1 0 0,1-6 0,-1 7 0,0 1 0,-1 0 0,1 0 0,-1 0 0,1 0 0,-1 0 0,0-1 0,0 1 0,0 0 0,0 1 0,0-1 0,0 0 0,0 0 0,-1 0 0,1 1 0,-1-1 0,-2-2 0,4 4 0,-1-1 0,1 1 0,-1 0 0,0 0 0,1-1 0,-1 1 0,1 0 0,-1 0 0,1 0 0,-1-1 0,0 1 0,1 0 0,-1 0 0,1 0 0,-1 0 0,0 0 0,1 0 0,-1 0 0,1 1 0,-1-1 0,0 0 0,1 0 0,-1 0 0,0 1 0,0 0 0,0 0 0,0 0 0,0 0 0,0 0 0,0 0 0,0 0 0,0 0 0,0 1 0,1-1 0,-1 0 0,0 1 0,1-1 0,-1 0 0,1 1 0,-1 1 0,0 4 0,0 0 0,1 1 0,-1-1 0,1 1 0,1-1 0,-1 1 0,1-1 0,1 0 0,-1 1 0,5 10 0,-5-14 0,0-1 0,0 1 0,0-1 0,1 1 0,0-1 0,-1 1 0,1-1 0,1 0 0,-1 0 0,0 1 0,1-2 0,-1 1 0,1 0 0,0-1 0,0 1 0,0-1 0,0 0 0,1 0 0,-1 0 0,1 0 0,-1-1 0,5 2 0,-7-2 0,1-1 0,-1 0 0,1 0 0,0 1 0,-1-1 0,1 0 0,-1-1 0,1 1 0,0 0 0,-1 0 0,1-1 0,-1 1 0,1 0 0,-1-1 0,1 0 0,-1 1 0,0-1 0,1 0 0,-1 0 0,0 0 0,1 0 0,-1 0 0,1-1 0,0 0 0,-1 0 0,0-1 0,1 1 0,-1 0 0,0-1 0,-1 1 0,1-1 0,0 1 0,-1-1 0,1 1 0,-1-1 0,0 1 0,0-4 0,0-2 0,-1-1 0,0 0 0,0 1 0,-1-1 0,0 1 0,-1-1 0,-4-10 0,3 12 0,-1 1 0,1 0 0,-1 0 0,0 0 0,0 1 0,0-1 0,-1 1 0,0 1 0,0-1 0,0 1 0,-1 0 0,-12-6 0,14 8 0,1 0 0,-1 0 0,0 0 0,1 1 0,-1 0 0,0-1 0,0 2 0,0-1 0,0 1 0,1-1 0,-1 1 0,0 1 0,0-1 0,0 1 0,0 0 0,0 0 0,0 0 0,1 0 0,-1 1 0,-7 4 0,9-4 0,0 1 0,0 0 0,1 0 0,-1 0 0,1 0 0,0 1 0,0-1 0,0 0 0,0 1 0,0 0 0,1-1 0,-1 1 0,1 0 0,0 0 0,1 0 0,-1 0 0,1 0 0,-1 0 0,1 0 0,0 0 0,0 0 0,1-1 0,1 8 0,0 1 0,0 0 0,1 0 0,1-1 0,0 1 0,0-1 0,11 19 0,-10-22 0,0 0 0,0-1 0,1 0 0,0-1 0,0 1 0,0-1 0,1 0 0,0 0 0,1-1 0,-1 0 0,13 6 0,-17-10 0,0 0 0,0 1 0,0-1 0,1 0 0,-1 0 0,0-1 0,1 1 0,-1-1 0,1 0 0,-1 0 0,1 0 0,-1 0 0,0-1 0,1 1 0,-1-1 0,1 0 0,-1 0 0,0 0 0,0 0 0,0-1 0,1 1 0,-1-1 0,0 0 0,-1 0 0,1 0 0,0 0 0,-1 0 0,1 0 0,-1-1 0,0 0 0,1 1 0,1-4 0,2-4 0,-1 1 0,1-1 0,-1 0 0,-1-1 0,0 1 0,-1-1 0,0 1 0,0-1 0,-1 0 0,-1 0 0,1 0 0,-2 0 0,0-1 0,0 1 0,-1 0 0,0 0 0,-4-12 0,3 13 0,0 1 0,-1 0 0,0 0 0,-1 0 0,0 0 0,0 1 0,-1 0 0,0 0 0,0 0 0,-1 0 0,0 1 0,0 0 0,-1 0 0,0 0 0,0 1 0,-1 0 0,1 1 0,-1 0 0,-1 0 0,-9-4 0,15 7 0,-1 1 0,1-1 0,-1 1 0,0 0 0,0 0 0,0 0 0,0 1 0,0-1 0,0 1 0,0 0 0,0 0 0,1 1 0,-1-1 0,0 1 0,0 0 0,0 0 0,0 0 0,1 0 0,-1 1 0,0-1 0,1 1 0,-1 0 0,1 0 0,0 0 0,0 1 0,0-1 0,0 1 0,0 0 0,0 0 0,0 0 0,1 0 0,0 0 0,0 0 0,0 1 0,0-1 0,0 1 0,1-1 0,-1 1 0,1 0 0,-1 4 0,0 1 0,0-1 0,1 0 0,0 1 0,1-1 0,0 1 0,0-1 0,0 1 0,1-1 0,1 1 0,-1-1 0,1 0 0,1 0 0,0 1 0,0-2 0,0 1 0,1 0 0,0-1 0,1 1 0,-1-1 0,2-1 0,-1 1 0,1-1 0,-1 0 0,2 0 0,-1 0 0,1-1 0,0 0 0,0 0 0,0-1 0,1 0 0,-1 0 0,1-1 0,0 0 0,0 0 0,0-1 0,1 0 0,-1 0 0,9 0 0,-14-1 0,0-1 0,-1 0 0,1 0 0,0 0 0,0 0 0,0 0 0,0-1 0,-1 0 0,1 1 0,0-1 0,0 0 0,-1 0 0,1 0 0,0 0 0,-1-1 0,1 1 0,-1-1 0,0 0 0,0 1 0,1-1 0,1-3 0,-1 1 0,0 0 0,-1 0 0,1-1 0,-1 1 0,0 0 0,0-1 0,-1 0 0,0 1 0,1-1 0,-1 0 0,0-8 0,0 3 0,-1 1 0,0-1 0,0 1 0,-1-1 0,-1 1 0,1 0 0,-1 0 0,-1-1 0,0 2 0,0-1 0,-1 0 0,-8-15 0,8 19 0,-1 0 0,1 1 0,-1-1 0,0 1 0,0 0 0,0 0 0,-1 0 0,0 1 0,1 0 0,-1 0 0,0 0 0,0 1 0,-1 0 0,1 0 0,0 1 0,-1-1 0,1 1 0,-1 1 0,0-1 0,1 1 0,-1 0 0,1 1 0,-1 0 0,1 0 0,-1 0 0,1 1 0,0 0 0,-9 3 0,8-3 0,1 1 0,0 0 0,0 0 0,1 0 0,-1 1 0,1 0 0,-1 0 0,1 0 0,0 0 0,1 1 0,-1 0 0,1 0 0,0 0 0,0 1 0,0-1 0,1 1 0,0 0 0,0 0 0,1 0 0,-1 1 0,1-1 0,1 0 0,-1 1 0,1-1 0,0 1 0,1 0 0,0 12 0,0-14 0,1 0 0,1 0 0,-1-1 0,0 1 0,1 0 0,0-1 0,0 0 0,1 1 0,-1-1 0,1 0 0,0 0 0,0 0 0,0-1 0,0 1 0,5 3 0,-6-6 0,0 1 0,0 0 0,0-1 0,0 1 0,1-1 0,-1 0 0,1 1 0,-1-1 0,1 0 0,-1-1 0,1 1 0,-1 0 0,1-1 0,0 1 0,-1-1 0,1 0 0,0 0 0,-1 0 0,1 0 0,0-1 0,-1 1 0,1-1 0,-1 1 0,1-1 0,0 0 0,-1 0 0,1 0 0,2-2 0,-4 2 0,0 1 0,0-1 0,0 1 0,0-1 0,0 0 0,0 1 0,0-1 0,0 0 0,-1 0 0,1 1 0,0-1 0,0 0 0,-1 0 0,1 0 0,-1 0 0,1 0 0,-1 0 0,1 0 0,-1 0 0,1 0 0,-1 0 0,0-1 0,0 1 0,1-1 0,-2 0 0,1 1 0,-1 0 0,1 0 0,-1 0 0,1 0 0,-1-1 0,0 1 0,0 0 0,0 0 0,1 0 0,-1 1 0,0-1 0,0 0 0,0 0 0,0 0 0,0 1 0,-2-2 0,-3-1 0,1 0 0,-1 1 0,0 0 0,0 0 0,0 0 0,0 1 0,-10-2 0,8 3 0,-1 1 0,1-1 0,-1 1 0,1 1 0,-1 0 0,1 0 0,0 0 0,0 1 0,0 1 0,0-1 0,1 1 0,-14 9 0,17-10 0,0 0 0,1-1 0,0 1 0,0 1 0,0-1 0,0 0 0,0 1 0,1-1 0,0 1 0,-1 0 0,1 0 0,0 0 0,1 0 0,-1 0 0,1 0 0,0 0 0,0 1 0,0-1 0,1 0 0,-1 1 0,1-1 0,0 1 0,0-1 0,1 0 0,-1 1 0,3 6 0,-2-8 0,-1 0 0,1-1 0,0 1 0,1-1 0,-1 1 0,0-1 0,1 1 0,-1-1 0,1 0 0,0 0 0,0 0 0,0 0 0,0 0 0,0 0 0,0 0 0,0-1 0,1 1 0,-1-1 0,1 0 0,-1 1 0,1-1 0,-1 0 0,1 0 0,0-1 0,-1 1 0,1-1 0,0 1 0,0-1 0,-1 0 0,1 0 0,0 0 0,0 0 0,0-1 0,-1 1 0,1-1 0,0 1 0,-1-1 0,1 0 0,0 0 0,-1 0 0,1-1 0,-1 1 0,0 0 0,1-1 0,-1 0 0,0 0 0,0 1 0,0-1 0,0 0 0,0-1 0,0 1 0,2-5 0,1-1 0,-1 0 0,0-1 0,0 1 0,-1-1 0,0 0 0,-1 0 0,0 0 0,0 0 0,-1-1 0,1-12 0,-2 19 0,0 0 0,0-1 0,0 1 0,-1-1 0,1 1 0,-1 0 0,0-1 0,1 1 0,-2 0 0,1-1 0,0 1 0,-1 0 0,1 0 0,-1 0 0,0 0 0,0 1 0,0-1 0,0 0 0,-1 1 0,1 0 0,-1-1 0,0 1 0,1 0 0,-1 0 0,0 0 0,0 1 0,0-1 0,0 1 0,0 0 0,-6-2 0,5 2 0,0 0 0,0 0 0,-1 1 0,1-1 0,0 1 0,0 0 0,-1 0 0,1 0 0,0 1 0,-1 0 0,1 0 0,0 0 0,0 0 0,0 0 0,0 1 0,0 0 0,0 0 0,0 0 0,0 0 0,1 1 0,-6 4 0,7-4 0,-1-1 0,1 1 0,0 0 0,0 0 0,1 0 0,-1 0 0,1 0 0,-1 0 0,1 0 0,0 1 0,0-1 0,0 0 0,1 1 0,-1-1 0,1 1 0,0-1 0,0 1 0,0-1 0,0 1 0,1-1 0,-1 0 0,1 1 0,0-1 0,0 0 0,0 1 0,3 4 0,-3-5 0,0 1 0,0-1 0,-1 0 0,0 0 0,0 0 0,0 1 0,0-1 0,0 0 0,0 0 0,-1 0 0,0 4 0,0-4 0,0 0 0,1 1 0,-1-1 0,1 1 0,0-1 0,0 1 0,1 6 0,0-9 0,-1 0 0,1 0 0,-1 0 0,1 1 0,0-1 0,0 0 0,-1 0 0,1 0 0,0 0 0,0-1 0,0 1 0,0 0 0,0 0 0,0 0 0,0-1 0,0 1 0,1-1 0,-1 1 0,0-1 0,0 1 0,0-1 0,1 0 0,-1 1 0,0-1 0,0 0 0,3 0 0,-3 0 4,1 1 0,-1-1-1,0 0 1,1 0 0,-1 0-1,1 0 1,-1-1 0,1 1-1,-1 0 1,1 0 0,-1-1 0,0 1-1,1-1 1,-1 0 0,0 1-1,1-1 1,-1 0 0,0 0-1,0 1 1,0-1 0,0 0-1,0 0 1,0 0 0,0-1 0,0 1-1,0 0 1,0 0 0,0 0-1,-1-1 1,1 1 0,0-2-1,0 0-109,0 0 0,0 0 0,-1 0 1,1-1-1,-1 1 0,0 0 0,0 0 0,0 0 0,0 0 0,0-1 0,-1 1 0,1 0 0,-2-4 0,-10-19-6720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3:01.718"/>
    </inkml:context>
    <inkml:brush xml:id="br0">
      <inkml:brushProperty name="width" value="0.1" units="cm"/>
      <inkml:brushProperty name="height" value="0.1" units="cm"/>
      <inkml:brushProperty name="color" value="#FFFFFF"/>
    </inkml:brush>
  </inkml:definitions>
  <inkml:trace contextRef="#ctx0" brushRef="#br0">1 0 24575,'0'5'0,"0"6"0,0 9 0,0 16 0,0 5 0,0 5 0,4-5 0,2-10-8191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7:33.504"/>
    </inkml:context>
    <inkml:brush xml:id="br0">
      <inkml:brushProperty name="width" value="0.1" units="cm"/>
      <inkml:brushProperty name="height" value="0.1" units="cm"/>
      <inkml:brushProperty name="color" value="#FFFFFF"/>
    </inkml:brush>
  </inkml:definitions>
  <inkml:trace contextRef="#ctx0" brushRef="#br0">315 59 24575,'0'-3'0,"0"0"0,0 1 0,0-1 0,-1 1 0,1-1 0,-1 0 0,0 1 0,0-1 0,0 1 0,0-1 0,0 1 0,0 0 0,-1 0 0,1-1 0,-1 1 0,1 0 0,-1 0 0,0 0 0,0 0 0,0 1 0,-3-3 0,3 3 0,0 0 0,1 1 0,-1-1 0,0 0 0,0 1 0,1 0 0,-1-1 0,0 1 0,0 0 0,0 0 0,0 0 0,1 0 0,-1 0 0,0 1 0,0-1 0,0 0 0,1 1 0,-1-1 0,0 1 0,0 0 0,1 0 0,-1-1 0,1 1 0,-1 0 0,1 1 0,-1-1 0,1 0 0,-1 0 0,1 0 0,0 1 0,0-1 0,-2 3 0,-2 3 0,0 0 0,1 1 0,-1 0 0,1 0 0,1 0 0,0 1 0,0-1 0,0 1 0,-1 14 0,-1 13 0,-1 37 0,5-63 0,0 5 0,0 18 0,1 36 0,1-60 0,0-1 0,0 1 0,1-1 0,0 1 0,0-1 0,1 0 0,0 0 0,0 0 0,7 10 0,-10-17 0,1 0 0,-1 0 0,1 0 0,0 0 0,-1 0 0,1 0 0,0 0 0,0 0 0,0 0 0,0 0 0,0-1 0,0 1 0,0 0 0,0-1 0,0 1 0,0-1 0,0 1 0,0-1 0,1 1 0,-1-1 0,0 0 0,0 0 0,1 1 0,0-1 0,0-1 0,0 1 0,-1-1 0,1 1 0,0-1 0,-1 0 0,1 0 0,0 0 0,-1 0 0,1 0 0,-1 0 0,0 0 0,1 0 0,-1 0 0,2-3 0,3-3 0,-1-1 0,0 0 0,-1 0 0,1 0 0,4-14 0,-3 7 0,-2 0 0,1-1 0,-2 1 0,0-1 0,-1 0 0,0 1 0,-2-1 0,0 0 0,0 0 0,-1 0 0,-4-17 0,4 30 0,0 0 0,0 0 0,-1 0 0,1 0 0,-1-1 0,1 2 0,-1-1 0,0 0 0,0 0 0,0 1 0,-1-1 0,-3-3 0,5 5 0,0 1 0,0-1 0,-1 0 0,1 1 0,0-1 0,0 1 0,-1-1 0,1 1 0,0 0 0,-1 0 0,1-1 0,0 1 0,-1 0 0,1 0 0,0 0 0,-1 0 0,1 1 0,0-1 0,-1 0 0,1 0 0,0 1 0,-1-1 0,1 1 0,0-1 0,0 1 0,0 0 0,-1-1 0,1 1 0,0 0 0,0 0 0,0 0 0,0 0 0,-1 1 0,-3 4 0,0 0 0,0 1 0,1 0 0,0-1 0,0 2 0,0-1 0,1 0 0,0 1 0,1-1 0,-3 15 0,2-11 0,1 0 0,1-1 0,0 1 0,1 0 0,0 0 0,0 0 0,4 16 0,-3-22 0,1 1 0,0-1 0,0 0 0,0 1 0,1-1 0,0 0 0,0-1 0,0 1 0,4 4 0,-6-8 0,0 1 0,0-1 0,0 0 0,0 0 0,0 0 0,0-1 0,0 1 0,0 0 0,0 0 0,0-1 0,1 1 0,-1 0 0,0-1 0,0 1 0,1-1 0,-1 0 0,0 1 0,1-1 0,-1 0 0,1 0 0,-1 0 0,0 0 0,1 0 0,-1 0 0,0 0 0,1 0 0,-1-1 0,1 1 0,-1 0 0,0-1 0,0 1 0,1-1 0,-1 0 0,0 1 0,0-1 0,0 0 0,0 0 0,1 0 0,-1 0 0,-1 0 0,2-1 0,3-4 0,0-1 0,-1 1 0,0-1 0,0 0 0,-1-1 0,0 1 0,0 0 0,0-1 0,-1 0 0,-1 1 0,2-14 0,-1 8 0,-1 0 0,-1 1 0,0-1 0,0 0 0,-1 1 0,-5-21 0,5 29 0,0 0 0,0 0 0,-1 1 0,1-1 0,-1 0 0,0 1 0,0-1 0,0 1 0,0-1 0,-1 1 0,-3-4 0,5 6 0,0 0 0,0 1 0,-1-1 0,1 1 0,0-1 0,0 1 0,-1 0 0,1-1 0,0 1 0,0 0 0,-1 0 0,1 0 0,0 0 0,-1 0 0,1 0 0,0 0 0,-1 0 0,1 1 0,0-1 0,0 0 0,-1 1 0,1-1 0,0 1 0,0-1 0,0 1 0,0 0 0,0-1 0,-1 1 0,1 0 0,0 0 0,1 0 0,-1 0 0,0 0 0,0 0 0,0 0 0,0 2 0,-6 5 0,1 1 0,0 0 0,1 1 0,0-1 0,0 1 0,1 0 0,0 1 0,1-1 0,0 0 0,-2 18 0,3-17 0,1 0 0,0 0 0,0 1 0,2-1 0,-1 0 0,1 0 0,1 0 0,-1 1 0,8 20 0,-9-31 0,1 1 0,-1-1 0,1 0 0,-1 1 0,1-1 0,-1 1 0,1-1 0,0 0 0,0 1 0,0-1 0,0 0 0,0 0 0,0 0 0,0 0 0,0 0 0,0 0 0,1 0 0,-1 0 0,0 0 0,1 0 0,-1-1 0,0 1 0,1 0 0,-1-1 0,1 0 0,-1 1 0,1-1 0,-1 0 0,1 1 0,-1-1 0,1 0 0,-1 0 0,3-1 0,-1 0 0,-1 0 0,0 0 0,1 0 0,-1-1 0,0 1 0,0-1 0,0 0 0,0 1 0,0-1 0,0 0 0,-1 0 0,1 0 0,-1 0 0,1-1 0,-1 1 0,0 0 0,0-1 0,2-3 0,1-7 0,0 1 0,-1-1 0,-1 0 0,0 0 0,-1 0 0,0 0 0,-1-1 0,0 1 0,-1 0 0,-4-18 0,4 25 0,0 0 0,0 0 0,-1 0 0,0 0 0,0 0 0,-1 0 0,1 0 0,-1 1 0,-1-1 0,1 1 0,-1 0 0,0 0 0,0 0 0,0 1 0,-1-1 0,1 1 0,-1 0 0,0 1 0,0-1 0,-1 1 0,1 0 0,-1 0 0,-8-3 0,9 5 0,1 1 0,-1-1 0,0 1 0,1 0 0,-1 0 0,0 0 0,0 1 0,1 0 0,-1 0 0,0 0 0,1 0 0,-1 1 0,1 0 0,0 0 0,-1 0 0,1 0 0,0 1 0,0-1 0,0 1 0,1 0 0,-7 6 0,3-1 0,-1 0 0,1 0 0,0 0 0,1 1 0,0 0 0,0 1 0,1-1 0,-7 18 0,7-11 0,0 0 0,2 0 0,0 0 0,-2 33 0,5-44 0,-1 0 0,1 0 0,0 0 0,1 0 0,-1-1 0,1 1 0,0 0 0,0 0 0,0 0 0,1-1 0,0 1 0,0-1 0,0 1 0,0-1 0,1 0 0,0 0 0,0 0 0,0 0 0,0 0 0,0-1 0,6 5 0,-6-6 0,0-1 0,0 0 0,0 0 0,0 1 0,0-2 0,0 1 0,1 0 0,-1-1 0,0 1 0,0-1 0,1 0 0,-1 0 0,0 0 0,0-1 0,1 1 0,-1-1 0,0 1 0,0-1 0,0 0 0,0-1 0,0 1 0,0 0 0,0-1 0,0 0 0,0 1 0,-1-1 0,1 0 0,-1-1 0,4-2 0,1-2 0,0 0 0,-1-1 0,1 1 0,-1-2 0,-1 1 0,0 0 0,0-1 0,6-15 0,-5 6 0,-1-1 0,-1 1 0,0-1 0,-2-1 0,0 1 0,-1 0 0,-1 0 0,-1-1 0,0 1 0,-5-21 0,5 37 0,1 0 0,-1 0 0,0 0 0,0 0 0,-1 0 0,1 0 0,0 0 0,-1 1 0,0-1 0,1 0 0,-1 1 0,0-1 0,-1 1 0,1 0 0,0 0 0,-4-3 0,5 5 0,0-1 0,0 1 0,0-1 0,0 1 0,0 0 0,0-1 0,0 1 0,0 0 0,0 0 0,-1 0 0,1 0 0,0 0 0,0 0 0,0 0 0,0 0 0,0 0 0,0 1 0,-2 0 0,1 0 0,0 0 0,0 0 0,0 0 0,0 1 0,1-1 0,-1 1 0,0-1 0,1 1 0,-1-1 0,1 1 0,0 0 0,-2 3 0,-2 5 0,0 0 0,0 1 0,1 0 0,1-1 0,0 1 0,1 1 0,-3 21 0,3-6 0,1 1 0,3 32 0,-1-51 0,1 0 0,0 0 0,0 0 0,1 0 0,0 0 0,1-1 0,8 16 0,-11-21 0,1 0 0,-1-1 0,1 1 0,0 0 0,0-1 0,0 0 0,0 1 0,0-1 0,0 0 0,1 0 0,-1 0 0,1 0 0,0-1 0,-1 1 0,1-1 0,0 1 0,0-1 0,0 0 0,0 0 0,0 0 0,0-1 0,0 1 0,0-1 0,0 1 0,0-1 0,4-1 0,-4 1 0,-1-1 0,0 1 0,1-1 0,-1 0 0,0 0 0,0 0 0,1 0 0,-1-1 0,0 1 0,0 0 0,0-1 0,-1 0 0,1 1 0,0-1 0,-1 0 0,3-3 0,-1 1 0,0-2 0,-1 1 0,1 0 0,-1 0 0,0-1 0,2-8 0,0-7 0,-1 1 0,0-38 0,-2 57 0,-2-76 0,-2 124 0,-3 43 0,6-81 0,0 0 0,1 1 0,0-1 0,0 0 0,1 1 0,5 16 0,-7-25 0,1-1 0,-1 1 0,0-1 0,0 1 0,0-1 0,1 1 0,-1-1 0,0 1 0,0-1 0,1 1 0,-1-1 0,0 1 0,1-1 0,-1 1 0,1-1 0,-1 0 0,1 1 0,-1-1 0,1 0 0,-1 1 0,1-1 0,-1 0 0,1 1 0,-1-1 0,1 0 0,-1 0 0,1 0 0,-1 0 0,1 0 0,0 0 0,-1 0 0,1 0 0,-1 0 0,1 0 0,0 0 0,1-1 0,-1 1 0,1-1 0,-1 0 0,1 0 0,-1-1 0,0 1 0,1 0 0,-1 0 0,0-1 0,0 1 0,2-3 0,22-43 0,-13 11 0,-2 0 0,8-47 0,2-8 0,-17 80 0,1-5 0,0 1 0,10-22 0,-14 37 0,1-1 0,-1 1 0,0-1 0,0 1 0,0 0 0,0-1 0,1 1 0,-1-1 0,0 1 0,0-1 0,1 1 0,-1 0 0,0-1 0,0 1 0,1 0 0,-1-1 0,1 1 0,-1 0 0,0 0 0,1-1 0,-1 1 0,1 0 0,-1 0 0,0-1 0,1 1 0,-1 0 0,1 0 0,-1 0 0,1 0 0,-1 0 0,2 0 0,5 13 0,1 26 0,-5-4 0,-2 0 0,-1 0 0,-1-1 0,-2 1 0,-12 53 0,-1-17 0,38-112 0,-3-2 0,-2 0 0,-1-1 0,-2 0 0,11-72 0,-25 154 0,-9 63 0,7-89 0,-10 48 0,-34 102 0,45-159 0,0 0 0,0 0 0,-1 0 0,1-1 0,-1 1 0,1-1 0,-1 1 0,0-1 0,0 0 0,-5 4 0,7-6 0,0 1 0,0-1 0,0 0 0,-1 0 0,1 0 0,0 0 0,0 0 0,0 0 0,-1 0 0,1 0 0,0 0 0,0 1 0,-1-1 0,1 0 0,0 0 0,0 0 0,-1 0 0,1 0 0,0 0 0,0-1 0,0 1 0,-1 0 0,1 0 0,0 0 0,0 0 0,-1 0 0,1 0 0,0 0 0,0 0 0,0-1 0,-1 1 0,1 0 0,0 0 0,0 0 0,0 0 0,0-1 0,-1 1 0,1 0 0,0 0 0,0 0 0,0-1 0,-2-22 0,6 0 0,0 0 0,2 0 0,15-39 0,-6 17 0,-10 30 0,65-236 0,-66 235 0,-2 19 0,-2 25 0,-28 181 0,18-173 0,6-30 0,3-11 0,2-16 0,6-25 0,-4 19 0,1 1 0,1 0 0,17-50 0,-22 75 0,1-1 0,0 0 0,-1 0 0,1 1 0,0-1 0,0 0 0,0 1 0,0-1 0,0 1 0,1-1 0,-1 1 0,0 0 0,1-1 0,-1 1 0,1 0 0,-1 0 0,1 0 0,0 0 0,2-1 0,-3 2 0,-1 0 0,1 0 0,-1 0 0,1 0 0,-1 0 0,1 0 0,-1 0 0,1 0 0,-1 1 0,0-1 0,1 0 0,-1 0 0,1 0 0,-1 1 0,0-1 0,1 0 0,-1 1 0,1-1 0,-1 0 0,0 1 0,1-1 0,-1 0 0,0 1 0,0-1 0,1 1 0,-1 0 0,5 22 0,-7 0 0,1 11 0,1-31 0,0-5 0,3-18 0,-1 3 0,0 7 0,-1 0 0,0 0 0,-1-15 0,-3 21-1365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7:44.481"/>
    </inkml:context>
    <inkml:brush xml:id="br0">
      <inkml:brushProperty name="width" value="0.1" units="cm"/>
      <inkml:brushProperty name="height" value="0.1" units="cm"/>
      <inkml:brushProperty name="color" value="#FFFFFF"/>
    </inkml:brush>
  </inkml:definitions>
  <inkml:trace contextRef="#ctx0" brushRef="#br0">298 221 24575,'0'-6'0,"-1"0"0,1 1 0,-1-1 0,0 1 0,0-1 0,-1 0 0,0 1 0,0 0 0,0-1 0,0 1 0,-6-8 0,7 12 0,0 0 0,0 0 0,0 0 0,0 0 0,0 0 0,0 0 0,0 0 0,0 0 0,-1 0 0,1 0 0,0 1 0,-1-1 0,1 1 0,0-1 0,-1 1 0,1-1 0,-1 1 0,1 0 0,-3-1 0,2 2 0,-1-1 0,1 1 0,0-1 0,0 1 0,-1 0 0,1 0 0,0 0 0,0 0 0,0 0 0,0 1 0,0-1 0,0 0 0,0 1 0,1 0 0,-1-1 0,-1 4 0,-5 4 0,1 1 0,0 1 0,1-1 0,0 1 0,1 1 0,0-1 0,1 1 0,0-1 0,0 1 0,2 1 0,-1-1 0,2 0 0,0 0 0,0 25 0,1-34 0,1 0 0,-1 0 0,1 1 0,-1-1 0,1 0 0,0 0 0,0 0 0,1 0 0,-1 0 0,0 0 0,1 0 0,0 0 0,0-1 0,0 1 0,0-1 0,0 1 0,0-1 0,1 0 0,-1 0 0,1 0 0,-1 0 0,1 0 0,0-1 0,0 1 0,0-1 0,0 1 0,0-1 0,0 0 0,0-1 0,0 1 0,0 0 0,1-1 0,2 1 0,1-1 0,-1-1 0,1 1 0,-1-1 0,1 0 0,-1 0 0,1-1 0,-1 0 0,0 0 0,0 0 0,0-1 0,0 0 0,0 0 0,-1 0 0,1-1 0,6-6 0,-5 3 0,-1 0 0,1 0 0,-1-1 0,-1 0 0,0 0 0,0 0 0,0-1 0,-1 1 0,0-1 0,-1 0 0,0 0 0,-1-1 0,2-10 0,-3 17 0,0-1 0,-1 0 0,0 0 0,0 0 0,0 0 0,0 0 0,0 0 0,-1 0 0,0 1 0,0-1 0,0 0 0,0 0 0,-1 1 0,1-1 0,-1 1 0,0-1 0,0 1 0,0 0 0,-1 0 0,1 0 0,-1 0 0,1 0 0,-1 0 0,0 1 0,0-1 0,0 1 0,-1 0 0,1 0 0,-1 0 0,1 0 0,-1 1 0,1-1 0,-1 1 0,-6-1 0,0-1 0,-1 1 0,0 1 0,0 0 0,0 0 0,0 1 0,0 0 0,0 1 0,0 1 0,0-1 0,0 2 0,1-1 0,-1 2 0,1-1 0,-1 1 0,1 1 0,0 0 0,1 0 0,0 1 0,-1 1 0,2-1 0,-1 1 0,1 1 0,0-1 0,0 1 0,1 1 0,0-1 0,1 1 0,0 1 0,0-1 0,1 1 0,0 0 0,-3 11 0,3-7 0,1 0 0,1 0 0,0 0 0,1 0 0,0 0 0,1 26 0,1-36 0,0 0 0,0 0 0,1 0 0,-1 0 0,1 0 0,0-1 0,0 1 0,1 0 0,-1 0 0,1-1 0,-1 1 0,1-1 0,0 1 0,1-1 0,-1 0 0,0 0 0,1 0 0,0 0 0,0 0 0,0-1 0,0 1 0,0-1 0,0 0 0,1 0 0,-1 0 0,1 0 0,-1-1 0,8 3 0,-7-3 0,1-1 0,-1 0 0,0 0 0,1 0 0,-1-1 0,0 1 0,1-1 0,-1 0 0,0 0 0,0 0 0,0-1 0,0 1 0,0-1 0,0 0 0,0-1 0,-1 1 0,1 0 0,-1-1 0,6-5 0,6-6 0,0-1 0,20-28 0,-34 41 0,9-11 0,-1 0 0,0-1 0,-1-1 0,-1 1 0,0-1 0,-1 0 0,-1-1 0,7-29 0,-11 39 0,-1-1 0,1 1 0,-1-1 0,0 1 0,0-1 0,-1 1 0,0-1 0,0 1 0,0 0 0,-5-12 0,4 14 0,0 0 0,-1 0 0,1 0 0,-1 0 0,0 1 0,0-1 0,0 1 0,0-1 0,-1 1 0,1 0 0,-1 1 0,0-1 0,0 1 0,0-1 0,0 1 0,-8-2 0,7 2 0,1 0 0,-1 1 0,0-1 0,0 1 0,0 1 0,0-1 0,0 1 0,0 0 0,0 0 0,0 0 0,-9 2 0,11-1 0,0 0 0,0 0 0,0 0 0,0 0 0,0 1 0,1 0 0,-1-1 0,0 1 0,1 0 0,0 0 0,-1 0 0,1 0 0,0 1 0,0-1 0,0 0 0,0 1 0,1 0 0,-1-1 0,1 1 0,-2 4 0,-2 8 0,0 0 0,1 0 0,1 1 0,0-1 0,2 1 0,-1 0 0,2-1 0,0 1 0,1 0 0,5 26 0,-5-38 0,0 0 0,1 0 0,-1 0 0,1-1 0,0 1 0,0 0 0,0-1 0,0 0 0,1 1 0,-1-1 0,1 0 0,0 0 0,0 0 0,0-1 0,0 1 0,1-1 0,-1 0 0,1 0 0,-1 0 0,1 0 0,0 0 0,-1-1 0,1 0 0,0 0 0,0 0 0,0 0 0,8 0 0,-2 0 0,-1-1 0,1 0 0,-1-1 0,1 0 0,-1-1 0,0 0 0,0 0 0,1-1 0,-2 0 0,1 0 0,8-5 0,-4 1 0,-1-1 0,0 0 0,0-1 0,-1 0 0,0 0 0,-1-1 0,0 0 0,-1-1 0,0-1 0,14-21 0,-19 26 0,-1 0 0,1 0 0,-1-1 0,-1 0 0,1 0 0,-1 1 0,0-1 0,-1-1 0,0 1 0,0 0 0,-1 0 0,0 0 0,-1 0 0,0 0 0,0 0 0,0-1 0,-1 2 0,0-1 0,-1 0 0,-3-9 0,4 13 0,0 1 0,0-1 0,0 0 0,0 1 0,0-1 0,-1 1 0,1 0 0,-1 0 0,0 0 0,0 0 0,0 0 0,0 1 0,-1-1 0,1 1 0,-1 0 0,1 0 0,-1 0 0,0 0 0,0 1 0,0 0 0,0-1 0,-7 0 0,8 2 0,-1 0 0,0 1 0,0-1 0,1 1 0,-1 0 0,0 0 0,1 0 0,-1 0 0,1 1 0,-1-1 0,1 1 0,0 0 0,-1 0 0,1 0 0,0 0 0,0 1 0,1-1 0,-1 1 0,0 0 0,1 0 0,0 0 0,-1 0 0,1 0 0,-2 6 0,-1 1 0,0 0 0,1 0 0,1 1 0,0-1 0,0 1 0,1-1 0,1 1 0,0 0 0,0 0 0,1 16 0,1-22 0,-1-1 0,1 0 0,0 1 0,0-1 0,0 0 0,1 0 0,-1 0 0,1 0 0,0 0 0,0 0 0,0-1 0,5 7 0,-4-8 0,-1 0 0,1 1 0,-1-1 0,1-1 0,0 1 0,0 0 0,0-1 0,0 1 0,0-1 0,0 0 0,1 0 0,-1 0 0,0 0 0,0-1 0,1 0 0,-1 1 0,1-1 0,4-1 0,0 0 0,-1 0 0,0-1 0,1 0 0,-1 0 0,0-1 0,0 0 0,-1 0 0,1 0 0,0-1 0,-1 0 0,0-1 0,0 1 0,9-10 0,-2 1 0,0 0 0,-1-1 0,-1 0 0,14-23 0,-22 32 0,0 0 0,0-1 0,0 0 0,0 0 0,-1 0 0,0 0 0,0 0 0,-1 0 0,0 0 0,1-9 0,-2 13 0,-1-1 0,1 1 0,0-1 0,-1 1 0,0 0 0,1 0 0,-1-1 0,0 1 0,0 0 0,0 0 0,-1 0 0,1 0 0,0 0 0,-1 0 0,1 0 0,-1 0 0,0 1 0,1-1 0,-1 1 0,0-1 0,0 1 0,0 0 0,0-1 0,-1 1 0,1 0 0,0 0 0,0 1 0,0-1 0,-1 0 0,-2 0 0,-3 0 0,1-1 0,-1 1 0,1 1 0,-1 0 0,1 0 0,-1 0 0,1 1 0,0 0 0,-1 0 0,1 0 0,-11 5 0,7-2 0,0 1 0,0 0 0,1 0 0,0 1 0,0 1 0,0 0 0,-11 10 0,13-10 0,0 1 0,1 1 0,-1 0 0,1 0 0,1 0 0,0 1 0,-8 16 0,11-20 0,1 1 0,-1 0 0,2-1 0,-1 1 0,0 0 0,1 0 0,1 0 0,-1 0 0,1 1 0,0-1 0,1 0 0,1 9 0,-1-11 0,0-1 0,1 0 0,-1 1 0,1-1 0,0 0 0,0 0 0,0 0 0,1 0 0,0 0 0,-1-1 0,1 1 0,1-1 0,-1 0 0,0 0 0,5 3 0,-2-2 0,1 0 0,0 0 0,0 0 0,0-1 0,0-1 0,1 1 0,-1-1 0,12 2 0,-7-2 0,0-1 0,0 0 0,-1-1 0,1 0 0,0-1 0,0 0 0,-1-1 0,1-1 0,-1 1 0,1-2 0,20-8 0,-21 5 0,-1 0 0,0 0 0,-1-1 0,1 0 0,-1 0 0,-1-1 0,0-1 0,0 1 0,-1-1 0,0-1 0,-1 1 0,0-1 0,5-13 0,-8 18 0,0-1 0,0 0 0,-1 0 0,0 0 0,-1 0 0,1-1 0,-1 1 0,-1 0 0,1-1 0,-1 1 0,-1 0 0,1-1 0,-1 1 0,-1 0 0,1 0 0,-1-1 0,0 1 0,-1 0 0,0 1 0,0-1 0,0 0 0,-1 1 0,-5-8 0,4 9 0,0 0 0,-1 1 0,1-1 0,-1 1 0,0 0 0,0 1 0,-1 0 0,1-1 0,-1 2 0,1-1 0,-1 1 0,0 0 0,0 1 0,0-1 0,0 1 0,0 1 0,0-1 0,-12 2 0,10-1 0,1 1 0,-1 0 0,0 0 0,1 1 0,-1 0 0,1 1 0,0-1 0,0 2 0,0-1 0,0 1 0,0 0 0,1 1 0,0 0 0,0 0 0,-7 7 0,6-3 0,1 0 0,1 0 0,0 1 0,0 0 0,1 1 0,0-1 0,1 1 0,0 0 0,0 0 0,1 0 0,-2 22 0,3-23 0,1 0 0,1-1 0,0 1 0,0 0 0,0 0 0,2 0 0,-1 0 0,1 0 0,0-1 0,1 1 0,0-1 0,1 0 0,0 0 0,6 10 0,-6-13 0,0-1 0,0 1 0,1-1 0,0 0 0,0 0 0,0 0 0,1-1 0,-1 1 0,1-1 0,0-1 0,0 1 0,1-1 0,-1 0 0,1-1 0,-1 1 0,1-1 0,0-1 0,0 1 0,14 0 0,-12-2 0,0 0 0,0-1 0,0 0 0,0-1 0,0 0 0,0 0 0,0-1 0,0 0 0,-1-1 0,0 0 0,1 0 0,-2-1 0,1 1 0,12-11 0,-5 2 0,-1 0 0,-1-1 0,0 0 0,-1-1 0,0-1 0,15-26 0,-23 35 0,-1 1 0,0 0 0,0-1 0,0 1 0,-1-1 0,0 0 0,0 0 0,0 0 0,-1 0 0,0 0 0,-1 0 0,0-1 0,0 1 0,0 0 0,-1 0 0,0 0 0,0 0 0,-1 0 0,0 0 0,-4-10 0,3 12 0,-1 0 0,0 0 0,0 0 0,0 1 0,0-1 0,-1 1 0,0 0 0,0 0 0,0 1 0,0-1 0,0 1 0,-1 0 0,0 1 0,1-1 0,-1 1 0,0 0 0,0 1 0,0-1 0,-1 1 0,1 0 0,0 1 0,-8 0 0,0-1 0,0 1 0,0 1 0,0 1 0,0 0 0,0 0 0,1 2 0,-1 0 0,-25 11 0,23-7 0,0 1 0,1 1 0,0 1 0,0 0 0,1 1 0,-21 23 0,27-27 0,1 1 0,0-1 0,1 1 0,0 1 0,1-1 0,0 1 0,0 0 0,1 0 0,0 1 0,0-1 0,2 1 0,-3 14 0,4-20 0,1 0 0,0-1 0,0 1 0,0-1 0,1 1 0,-1-1 0,1 1 0,0-1 0,1 1 0,-1-1 0,1 1 0,0-1 0,0 0 0,0 0 0,1 0 0,3 5 0,-1-4 0,-1-1 0,1 1 0,0-1 0,1 0 0,-1 0 0,1-1 0,0 1 0,0-1 0,0-1 0,8 4 0,6-1 0,0 0 0,0-2 0,0 0 0,0-1 0,0-1 0,31-2 0,-36-1 0,0 0 0,1-1 0,-1-1 0,-1 0 0,1-1 0,-1-1 0,0 0 0,0-1 0,0-1 0,-1 0 0,0 0 0,-1-2 0,18-16 0,-17 14 0,-1 0 0,-1-1 0,0 0 0,-1-1 0,0 0 0,-1-1 0,0 0 0,-2 0 0,0-1 0,0 0 0,-2 0 0,5-18 0,-9 30 0,-1 0 0,1 0 0,0 0 0,-1 1 0,0-1 0,0 0 0,0 0 0,0 0 0,-1 0 0,0 0 0,1 0 0,-1 1 0,-1-1 0,1 0 0,0 1 0,-1-1 0,0 1 0,0-1 0,0 1 0,0 0 0,0 0 0,-1 0 0,0 0 0,1 0 0,-1 0 0,0 1 0,0 0 0,0-1 0,-1 1 0,1 0 0,-1 0 0,1 1 0,-1-1 0,1 1 0,-1 0 0,0 0 0,0 0 0,0 0 0,1 1 0,-1-1 0,0 1 0,-7 0 0,2 1 0,-1 0 0,1 1 0,0-1 0,0 2 0,0-1 0,0 1 0,0 1 0,1 0 0,-1 0 0,1 0 0,0 1 0,0 0 0,1 1 0,-1 0 0,1 0 0,1 1 0,-11 12 0,9-10 0,1 0 0,0 0 0,0 1 0,1 0 0,0 1 0,1-1 0,0 1 0,1 0 0,0 1 0,1-1 0,0 1 0,1-1 0,-2 18 0,4-25 0,1 1 0,-1-1 0,0 1 0,1-1 0,0 1 0,0-1 0,1 0 0,-1 1 0,1-1 0,0 0 0,0 0 0,0 0 0,0 0 0,1-1 0,0 1 0,-1 0 0,1-1 0,6 5 0,-4-4 0,0-1 0,0 1 0,0-1 0,1 0 0,-1-1 0,1 1 0,0-1 0,0 0 0,-1 0 0,1-1 0,1 0 0,9 1 0,-11-2 0,0 1 0,0-1 0,0 0 0,0 0 0,0-1 0,0 0 0,0 1 0,0-2 0,0 1 0,0 0 0,-1-1 0,1 0 0,-1 0 0,1-1 0,-1 1 0,0-1 0,0 0 0,0 0 0,0 0 0,0-1 0,-1 1 0,1-1 0,-1 0 0,0 0 0,0 0 0,0 0 0,-1-1 0,0 1 0,0-1 0,0 1 0,0-1 0,-1 0 0,1 0 0,0-8 0,-2 8 0,0 1 0,0 0 0,-1-1 0,0 1 0,1 0 0,-1 0 0,-1-1 0,1 1 0,-1 0 0,1 0 0,-1 0 0,0 1 0,-1-1 0,1 0 0,-1 1 0,1-1 0,-4-2 0,4 4 0,0 0 0,0 0 0,0 0 0,-1 0 0,1 1 0,0-1 0,-1 1 0,1 0 0,-1-1 0,1 1 0,-1 0 0,1 0 0,-1 1 0,0-1 0,1 0 0,-1 1 0,0 0 0,0 0 0,0 0 0,1 0 0,-1 0 0,0 0 0,0 1 0,1-1 0,-1 1 0,0 0 0,-4 1 0,5 0 0,-1 0 0,0 0 0,0 1 0,1-1 0,-1 0 0,1 1 0,0 0 0,0-1 0,0 1 0,0 0 0,0 0 0,0 0 0,1 0 0,0 0 0,-1 1 0,0 5 0,-9 55 0,10-55 0,0 0 0,0 0 0,1 0 0,1 0 0,0 0 0,0 0 0,0 0 0,1 0 0,1 0 0,4 11 0,-5-15 0,1-1 0,0 1 0,0-1 0,0 1 0,1-1 0,-1 0 0,1 0 0,0-1 0,0 1 0,1-1 0,-1 0 0,1 0 0,-1 0 0,1 0 0,0-1 0,0 0 0,0 0 0,6 1 0,-2 0 0,-1-1 0,1-1 0,0 1 0,-1-1 0,1-1 0,0 0 0,0 0 0,-1 0 0,1-1 0,0-1 0,0 1 0,-1-2 0,1 1 0,-1-1 0,0 0 0,0-1 0,0 0 0,0 0 0,-1-1 0,0 1 0,1-2 0,-2 1 0,1-1 0,-1 0 0,0 0 0,0-1 0,0 0 0,-1 0 0,0 0 0,-1-1 0,1 0 0,-2 0 0,1 0 0,-1 0 0,0 0 0,-1-1 0,0 1 0,2-18 0,-3 21 0,0 0 0,-1 0 0,0 0 0,0 0 0,0 1 0,-1-1 0,1 0 0,-1 0 0,0 0 0,-1 0 0,1 1 0,-1-1 0,0 1 0,0-1 0,0 1 0,-1 0 0,1 0 0,-1 0 0,0 0 0,0 0 0,-1 0 0,1 1 0,-1 0 0,-6-5 0,4 5 0,-1-1 0,1 1 0,-1 0 0,0 0 0,0 1 0,0 0 0,0 1 0,0-1 0,-1 1 0,1 1 0,0-1 0,-1 1 0,1 0 0,0 1 0,-14 2 0,12-1 0,0 1 0,-1 0 0,1 0 0,1 1 0,-1 0 0,0 1 0,1 0 0,0 0 0,0 0 0,1 1 0,-1 1 0,1-1 0,1 1 0,-1 0 0,1 1 0,0-1 0,1 1 0,0 0 0,0 1 0,-7 17 0,10-20 0,-1 1 0,1 0 0,1 0 0,-1-1 0,1 1 0,1 1 0,-1-1 0,1 0 0,0 0 0,1 0 0,0 0 0,0 0 0,0 0 0,1 0 0,0-1 0,0 1 0,1 0 0,0-1 0,0 1 0,0-1 0,1 0 0,0 0 0,0-1 0,1 1 0,-1-1 0,1 0 0,0 0 0,10 7 0,-9-8 0,-1 0 0,1 0 0,0 0 0,1-1 0,-1 0 0,0 0 0,1 0 0,0-1 0,0 0 0,0 0 0,0-1 0,0 0 0,0 0 0,0-1 0,0 0 0,0 0 0,0-1 0,0 1 0,0-2 0,0 1 0,0-1 0,0 0 0,-1 0 0,1-1 0,-1 0 0,1 0 0,-1 0 0,0-1 0,0 0 0,-1 0 0,1-1 0,-1 1 0,0-1 0,0-1 0,0 1 0,-1-1 0,4-6 0,-3 3 0,0 0 0,-1-1 0,0 0 0,-1 0 0,0 0 0,0 0 0,-1-1 0,-1 1 0,0-1 0,0 1 0,-1-1 0,-1-14 0,1 21 0,-1-1 0,0 0 0,0 0 0,0 1 0,0-1 0,-1 1 0,0-1 0,0 1 0,0-1 0,0 1 0,-1 0 0,1 0 0,-1 0 0,0 1 0,-1-1 0,1 1 0,0-1 0,-1 1 0,0 0 0,0 0 0,0 1 0,0-1 0,0 1 0,0 0 0,-1 0 0,1 0 0,-1 1 0,0 0 0,-6-2 0,6 3 0,0 0 0,0-1 0,1 2 0,-1-1 0,0 1 0,1-1 0,-1 1 0,0 0 0,1 1 0,-1-1 0,1 1 0,0 0 0,-1 0 0,1 1 0,0-1 0,0 1 0,0 0 0,1 0 0,-1 0 0,1 0 0,0 0 0,0 1 0,0 0 0,-3 5 0,0-1 0,1 1 0,0 0 0,0 0 0,1 0 0,0 0 0,1 1 0,0 0 0,0 0 0,1 0 0,-1 15 0,3-23 0,0 0 0,-1 1 0,1-1 0,0 0 0,0 0 0,1 1 0,-1-1 0,1 0 0,-1 0 0,1 0 0,-1 1 0,1-1 0,0 0 0,0 0 0,0 0 0,0 0 0,1 0 0,-1-1 0,0 1 0,1 0 0,-1-1 0,1 1 0,0-1 0,0 1 0,-1-1 0,1 0 0,0 1 0,0-1 0,0 0 0,0 0 0,0-1 0,0 1 0,1 0 0,-1-1 0,0 1 0,4 0 0,-1-1 0,0 0 0,0 0 0,0-1 0,0 1 0,-1-1 0,1 0 0,0 0 0,0 0 0,0-1 0,-1 0 0,1 0 0,-1 0 0,1-1 0,-1 1 0,8-7 0,-6 4 0,-1 0 0,0-1 0,0 0 0,0 1 0,-1-2 0,0 1 0,0 0 0,-1-1 0,1 0 0,-2 0 0,1 0 0,-1 0 0,0 0 0,0-1 0,-1 1 0,1-1 0,-1-7 0,-1 11 0,-1-1 0,1 0 0,-1 1 0,1-1 0,-1 0 0,-1 1 0,1-1 0,0 1 0,-1 0 0,0 0 0,0-1 0,-1 1 0,1 0 0,-1 0 0,0 1 0,0-1 0,0 1 0,0-1 0,-1 1 0,1 0 0,-1 0 0,0 1 0,0-1 0,0 1 0,0 0 0,0 0 0,0 0 0,-7-2 0,4 2 0,0 0 0,0 1 0,0-1 0,0 1 0,0 1 0,0-1 0,0 1 0,0 1 0,-1-1 0,-7 3 0,11-2 0,1-1 0,-1 2 0,0-1 0,0 0 0,1 1 0,-1 0 0,0 0 0,1 0 0,0 0 0,0 0 0,-1 1 0,1 0 0,0-1 0,1 1 0,-1 0 0,1 0 0,-1 1 0,1-1 0,-3 5 0,4-6 0,0 0 0,1 0 0,-1 0 0,0 0 0,1 0 0,-1 0 0,1 0 0,-1 0 0,1 1 0,0-1 0,0 0 0,0 0 0,0 0 0,1 0 0,-1 0 0,0 1 0,1-1 0,0 0 0,-1 0 0,1 0 0,0 0 0,0 0 0,0-1 0,0 1 0,0 0 0,1 0 0,-1-1 0,0 1 0,1 0 0,0-1 0,-1 0 0,1 1 0,0-1 0,-1 0 0,1 0 0,4 2 0,-2-1 0,1 0 0,-1 0 0,1 0 0,0-1 0,0 0 0,0 0 0,0 0 0,0 0 0,0-1 0,0 0 0,1 0 0,-1 0 0,0-1 0,9-1 0,-10 0 0,1 0 0,-1 0 0,1 0 0,-1-1 0,0 1 0,0-1 0,0 0 0,0 0 0,-1 0 0,1-1 0,-1 1 0,0-1 0,0 0 0,5-8 0,-7 10 0,-1 1 0,1 0 0,0-1 0,-1 1 0,0-1 0,1 1 0,-1-1 0,0 0 0,1 1 0,-1-1 0,0 1 0,0-1 0,0 1 0,-1-1 0,1 0 0,0 1 0,-1-1 0,1 1 0,-1-3 0,-1 2 0,1 1 0,0-1 0,-1 0 0,1 1 0,-1-1 0,0 1 0,1-1 0,-1 1 0,0 0 0,0-1 0,0 1 0,0 0 0,0 1 0,0-1 0,0 0 0,-1 0 0,-3 0 0,-4 0 0,0 0 0,-1 1 0,1 0 0,0 1 0,0 0 0,-1 0 0,1 1 0,0 0 0,-10 4 0,4-1 0,0-2 0,-31 4 0,28-7 0,1 0 0,-1 1 0,1 1 0,-1 1 0,1 1 0,0 0 0,0 2 0,-32 13 0,42-14 0,-7 2 0,0 1 0,1 1 0,-21 16 0,32-23 0,1 1 0,-1-1 0,0 1 0,1 0 0,0 0 0,0 0 0,0 0 0,0 0 0,-2 6 0,3-7 0,1 0 0,-1 0 0,1-1 0,0 1 0,0 0 0,0 0 0,-1 0 0,2-1 0,-1 1 0,0 0 0,0 0 0,1 0 0,-1-1 0,1 1 0,-1 0 0,1 0 0,0-1 0,0 1 0,-1-1 0,3 3 0,-1-1 0,1 0 0,0-1 0,-1 1 0,1-1 0,0 1 0,0-1 0,1 0 0,-1 0 0,0 0 0,1-1 0,-1 1 0,1-1 0,0 0 0,-1 0 0,8 1 0,-1 0 0,0-1 0,-1-1 0,1 1 0,0-2 0,10-1 0,-19 2 0,0 0 0,0 0 0,1 0 0,-1 0 0,0-1 0,0 1 0,0 0 0,0-1 0,0 1 0,0-1 0,0 1 0,0-1 0,0 0 0,0 1 0,1-3 0,-1 3 0,-1-1 0,0 1 0,1-1 0,-1 1 0,0-1 0,0 1 0,0-1 0,0 0 0,1 1 0,-1-1 0,0 1 0,0-1 0,0 0 0,0 1 0,0-1 0,-1 1 0,1-1 0,0 1 0,0-1 0,0 1 0,0-1 0,-1 0 0,0-2 0,-1 1 0,1 0 0,-1 0 0,1 0 0,-1 0 0,0 0 0,0 0 0,0 0 0,0 1 0,0-1 0,0 1 0,-3-2 0,-5-1 0,0 0 0,0 0 0,-1 1 0,1 0 0,-1 1 0,1 1 0,-1-1 0,0 2 0,0-1 0,1 2 0,-1-1 0,0 1 0,1 1 0,-1 0 0,1 1 0,-1 0 0,1 0 0,0 1 0,0 0 0,0 1 0,-8 6 0,-10 4 0,21-12 0,-1 0 0,1 1 0,0 1 0,0-1 0,0 1 0,0 0 0,1 1 0,-9 9 0,14-14 0,1 0 0,-1-1 0,1 1 0,-1 0 0,1 0 0,-1 0 0,1 0 0,0 0 0,-1 0 0,1 0 0,0-1 0,0 1 0,0 0 0,0 0 0,0 0 0,0 0 0,0 0 0,0 0 0,0 0 0,0 0 0,0 0 0,1 0 0,-1 0 0,0 0 0,1 0 0,-1 0 0,0 0 0,2 1 0,0 0 0,0 0 0,0-1 0,0 1 0,0-1 0,0 1 0,0-1 0,0 0 0,1 0 0,-1 0 0,0 0 0,3 0 0,9 3 0,-1-2 0,0 0 0,16 1 0,39-3 0,-65 0 0,1 0 0,-1-1 0,1 1 0,-1-1 0,0 1 0,0-1 0,1 0 0,-1-1 0,0 1 0,0 0 0,0-1 0,0 0 0,0 1 0,0-1 0,-1 0 0,1-1 0,3-2 0,-6 4 0,0 0 0,0 1 0,0-1 0,1 1 0,-1-1 0,0 0 0,0 1 0,0-1 0,0 0 0,-1 1 0,1-1 0,0 1 0,0-1 0,0 0 0,0 1 0,-1-1 0,1 1 0,0-1 0,0 1 0,-1-1 0,1 1 0,-1-1 0,1 1 0,0-1 0,-1 1 0,1-1 0,-1 1 0,1 0 0,-1-1 0,1 1 0,-1 0 0,1-1 0,-1 1 0,1 0 0,-1 0 0,0 0 0,1-1 0,-1 1 0,1 0 0,-1 0 0,0 0 0,1 0 0,-2 0 0,-27-5 0,-13 16 0,28 0 0,14-10 0,0-1 0,0 1 0,0-1 0,0 1 0,0-1 0,0 1 0,0-1 0,1 0 0,-1 1 0,0-1 0,0 1 0,0-1 0,1 1 0,-1-1 0,0 0 0,1 1 0,-1-1 0,0 0 0,1 1 0,-1-1 0,0 0 0,1 1 0,-1-1 0,1 0 0,-1 0 0,1 0 0,-1 1 0,0-1 0,1 0 0,-1 0 0,1 0 0,-1 0 0,1 0 0,-1 0 0,1 0 0,15 5 0,1-1 0,-1-1 0,1-1 0,23 1 0,73-3 0,-76-1 0,-26 2 55,-12 6-1475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7:47.109"/>
    </inkml:context>
    <inkml:brush xml:id="br0">
      <inkml:brushProperty name="width" value="0.1" units="cm"/>
      <inkml:brushProperty name="height" value="0.1" units="cm"/>
      <inkml:brushProperty name="color" value="#FFFFFF"/>
    </inkml:brush>
  </inkml:definitions>
  <inkml:trace contextRef="#ctx0" brushRef="#br0">254 158 24575,'-17'-1'0,"0"2"0,0 0 0,0 1 0,1 0 0,-1 2 0,1 0 0,-20 7 0,29-8 0,1 0 0,0 0 0,0 1 0,0 0 0,1 0 0,-1 1 0,1-1 0,0 1 0,0 0 0,0 0 0,1 1 0,0-1 0,0 1 0,0 0 0,1 0 0,0 1 0,0-1 0,1 1 0,-1-1 0,0 8 0,1-7 0,1 1 0,0-1 0,0 1 0,1 0 0,0-1 0,0 1 0,1-1 0,0 1 0,0-1 0,1 1 0,0-1 0,4 12 0,-4-16 0,-1 1 0,1-1 0,0 0 0,0 0 0,0 0 0,0 0 0,0 0 0,1 0 0,-1-1 0,1 1 0,0-1 0,0 1 0,0-1 0,0 0 0,0 0 0,0-1 0,1 1 0,-1-1 0,0 0 0,1 1 0,0-1 0,-1-1 0,1 1 0,-1 0 0,1-1 0,0 0 0,-1 0 0,7-1 0,-1 0 0,0-1 0,0-1 0,0 0 0,-1 0 0,1-1 0,-1 0 0,1 0 0,-1-1 0,-1 0 0,13-10 0,-2 0 0,0-1 0,-1-1 0,15-19 0,-18 18 0,-1-1 0,0-1 0,17-36 0,-25 46 0,-1 0 0,0-1 0,-1 1 0,0-1 0,0 0 0,-1 0 0,-1 0 0,0 0 0,-1-21 0,0 29 0,0 0 0,-1-1 0,0 1 0,0 0 0,0 0 0,0-1 0,-1 1 0,1 0 0,-1 0 0,1 1 0,-1-1 0,0 0 0,0 0 0,-1 1 0,1-1 0,-6-3 0,4 2 0,-2 1 0,1 0 0,0 0 0,-1 1 0,1-1 0,-1 1 0,0 0 0,0 1 0,-6-2 0,1 2 0,1 0 0,-1 0 0,1 1 0,-1 0 0,1 0 0,-1 2 0,1-1 0,-1 1 0,1 1 0,-19 7 0,21-6 0,0 1 0,0 0 0,1 0 0,0 1 0,0 0 0,0 0 0,0 0 0,1 1 0,1 0 0,-1 1 0,1-1 0,0 1 0,0 0 0,-4 13 0,5-11 0,0 0 0,1 0 0,0 0 0,1 0 0,0 0 0,1 1 0,0-1 0,0 1 0,1-1 0,1 1 0,0-1 0,3 16 0,-3-22 0,0 1 0,1-1 0,0 0 0,-1 0 0,1 0 0,1 0 0,-1 0 0,1-1 0,-1 1 0,1-1 0,0 1 0,0-1 0,1 0 0,4 3 0,-1-1 0,-1-1 0,2 0 0,-1-1 0,0 1 0,1-1 0,0-1 0,11 3 0,-3-2 0,1 0 0,-1-2 0,1 0 0,0-1 0,-1 0 0,1-2 0,19-3 0,-24 2 0,0 0 0,-1-1 0,1 0 0,-1-1 0,0 0 0,-1-1 0,13-9 0,-16 11 0,-1-1 0,0 0 0,0 0 0,-1-1 0,0 0 0,0 0 0,0 0 0,0 0 0,-1-1 0,0 1 0,-1-1 0,4-10 0,-6 14 0,0 0 0,0 1 0,-1-1 0,1 0 0,-1 0 0,0 1 0,1-1 0,-1 0 0,-1 0 0,1 0 0,0 1 0,-1-1 0,1 0 0,-1 0 0,0 1 0,0-1 0,0 0 0,0 1 0,-3-4 0,1 1 0,-1 2 0,1-1 0,-1 0 0,0 1 0,1-1 0,-2 1 0,1 0 0,0 0 0,-1 1 0,-5-3 0,0 0 0,0 1 0,-1 1 0,0 0 0,1 0 0,-1 1 0,0 0 0,0 1 0,-1 0 0,-14 1 0,20 1 0,-1 1 0,1 0 0,0 0 0,-1 0 0,1 0 0,1 1 0,-1 0 0,0 0 0,1 1 0,-1 0 0,1 0 0,0 0 0,0 0 0,1 1 0,-1 0 0,1 0 0,0 0 0,0 1 0,1-1 0,-1 1 0,1 0 0,1 0 0,-1 0 0,1 0 0,0 0 0,0 0 0,1 1 0,0-1 0,0 1 0,0-1 0,1 1 0,0-1 0,2 12 0,-1-15 0,0 0 0,1 1 0,-1-1 0,1 0 0,0 0 0,0 0 0,0 0 0,0 0 0,1-1 0,-1 1 0,1-1 0,-1 0 0,1 1 0,0-1 0,0 0 0,0 0 0,0-1 0,1 1 0,-1-1 0,0 0 0,1 0 0,-1 0 0,7 1 0,8 2 0,0-2 0,1 0 0,22-1 0,-40-1 0,14 0 0,0 0 0,0-1 0,0-1 0,0 0 0,18-6 0,-29 7 0,-1 0 0,1 0 0,-1 0 0,1-1 0,-1 0 0,0 0 0,0 0 0,0 0 0,0 0 0,0-1 0,0 1 0,0-1 0,-1 0 0,1 1 0,-1-1 0,0 0 0,0-1 0,0 1 0,0 0 0,-1-1 0,1 1 0,-1-1 0,0 1 0,0-1 0,0 1 0,0-6 0,0 6 0,-1 1 0,0 0 0,0 0 0,0-1 0,0 1 0,0 0 0,0 0 0,0-1 0,-1 1 0,1 0 0,-1 0 0,0 0 0,0-1 0,0 1 0,0 0 0,0 0 0,0 0 0,0 1 0,0-1 0,-1 0 0,1 0 0,-1 1 0,1-1 0,-1 1 0,0-1 0,0 1 0,0 0 0,0-1 0,0 1 0,0 0 0,0 0 0,0 1 0,0-1 0,0 0 0,0 1 0,-1-1 0,-3 1 0,-2-1 0,0 1 0,0 0 0,0 0 0,-1 1 0,1 0 0,0 0 0,0 1 0,0 0 0,-8 4 0,-95 45-1365,61-28-5461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8:02.869"/>
    </inkml:context>
    <inkml:brush xml:id="br0">
      <inkml:brushProperty name="width" value="0.1" units="cm"/>
      <inkml:brushProperty name="height" value="0.1" units="cm"/>
      <inkml:brushProperty name="color" value="#FFFFFF"/>
    </inkml:brush>
  </inkml:definitions>
  <inkml:trace contextRef="#ctx0" brushRef="#br0">439 32 24575,'0'32'0,"-2"-7"0,2 0 0,1 0 0,1 0 0,8 38 0,-6-54 0,-1-11 0,-3-16 0,-1 16 0,0 1 0,1-1 0,-1 0 0,0 1 0,0-1 0,0 1 0,0-1 0,-1 1 0,1-1 0,0 1 0,-1-1 0,1 1 0,-1 0 0,1 0 0,-1 0 0,1 0 0,-1 0 0,0 0 0,1 1 0,-1-1 0,0 0 0,0 1 0,0-1 0,0 1 0,1 0 0,-1 0 0,0 0 0,0-1 0,0 2 0,0-1 0,0 0 0,0 0 0,0 1 0,1-1 0,-1 1 0,0-1 0,0 1 0,1 0 0,-1 0 0,0 0 0,1 0 0,-1 0 0,1 0 0,-1 0 0,1 0 0,-1 1 0,1-1 0,0 0 0,0 1 0,-2 2 0,1 2 0,-1 1 0,1 0 0,0 0 0,1-1 0,-1 2 0,1-1 0,1 0 0,-1 0 0,2 9 0,-1-14 0,0 0 0,0 1 0,0-1 0,0 0 0,0 0 0,1 0 0,-1 0 0,1 0 0,0 0 0,0 0 0,-1 0 0,1 0 0,0 0 0,1 0 0,-1 0 0,0 0 0,0-1 0,1 1 0,-1-1 0,1 1 0,0-1 0,-1 1 0,1-1 0,0 0 0,0 0 0,0 0 0,-1 0 0,1 0 0,0 0 0,1 0 0,-1-1 0,0 1 0,4 0 0,-4-2 0,0 1 0,0 0 0,0-1 0,0 1 0,0-1 0,0 0 0,0 0 0,0 0 0,0 0 0,0 0 0,0 0 0,0 0 0,-1 0 0,1-1 0,0 1 0,-1-1 0,1 1 0,-1-1 0,0 0 0,0 0 0,1 1 0,-1-1 0,0 0 0,-1 0 0,1 0 0,0 0 0,0 0 0,-1 0 0,1 0 0,-1-1 0,0-3 0,2-3 0,-1 0 0,0-1 0,0 1 0,-1 0 0,-3-19 0,3 25 0,0 0 0,-1 0 0,0 0 0,1 0 0,-1 0 0,0 1 0,0-1 0,-1 0 0,1 0 0,-1 1 0,1-1 0,-1 1 0,0 0 0,0-1 0,0 1 0,0 0 0,0 0 0,0 0 0,-1 0 0,1 1 0,-1-1 0,1 0 0,-1 1 0,0 0 0,1 0 0,-1 0 0,-4-1 0,3 1 0,-1 1 0,1 0 0,0 0 0,0 0 0,0 1 0,0-1 0,0 1 0,0 0 0,0 0 0,0 1 0,0-1 0,0 1 0,0 0 0,1 0 0,-1 0 0,1 0 0,-1 1 0,1-1 0,-3 4 0,-2 2 0,1 0 0,0 1 0,1 0 0,0 0 0,0 0 0,1 1 0,-8 19 0,12-25 0,-1-1 0,1 1 0,-1 0 0,1 0 0,0 0 0,0 0 0,1 0 0,-1 0 0,1 0 0,0 1 0,0-1 0,0 0 0,1 0 0,0 0 0,-1 0 0,1 0 0,1 0 0,-1 0 0,0 0 0,1-1 0,0 1 0,0 0 0,3 4 0,-2-6 0,-1 0 0,0 0 0,1-1 0,-1 1 0,1 0 0,0-1 0,0 0 0,-1 0 0,1 0 0,0 0 0,0 0 0,0 0 0,0-1 0,0 0 0,0 1 0,0-1 0,0 0 0,0 0 0,0-1 0,0 1 0,0-1 0,0 1 0,0-1 0,0 0 0,0 0 0,0-1 0,-1 1 0,1 0 0,4-4 0,3-1 0,0 0 0,0-1 0,-1-1 0,0 0 0,-1 0 0,11-13 0,-10 10 0,0 0 0,-1 0 0,-1-1 0,0-1 0,0 1 0,-2-1 0,8-23 0,-11 31 0,-1 1 0,0-1 0,0 1 0,-1-1 0,1 1 0,-1-1 0,0 1 0,-1-1 0,1 1 0,-1-1 0,1 1 0,-1-1 0,-1 1 0,1-1 0,-1 1 0,1 0 0,-1 0 0,0 0 0,-1 0 0,1 0 0,-1 0 0,0 0 0,0 1 0,0 0 0,0-1 0,0 1 0,-5-3 0,-2 0 0,0 0 0,0 1 0,0 0 0,-1 0 0,0 1 0,0 1 0,0 0 0,0 0 0,-1 1 0,1 0 0,-13 1 0,14 0 0,0 1 0,0 0 0,0 1 0,0 0 0,0 1 0,1 0 0,-1 0 0,0 1 0,1 1 0,0-1 0,-1 2 0,2-1 0,-11 7 0,14-6 0,0-1 0,1 1 0,-1-1 0,1 1 0,0 1 0,1-1 0,-1 0 0,1 1 0,0 0 0,1 0 0,-1 0 0,-1 9 0,1-4 0,0 0 0,1 1 0,1-1 0,0 0 0,0 0 0,2 15 0,-1-23 0,0 1 0,1-1 0,-1 1 0,1-1 0,0 1 0,0-1 0,0 1 0,0-1 0,1 0 0,-1 0 0,1 1 0,0-1 0,0 0 0,0 0 0,0-1 0,1 1 0,-1 0 0,1-1 0,-1 0 0,1 1 0,0-1 0,0 0 0,0 0 0,0-1 0,1 1 0,-1-1 0,0 1 0,1-1 0,-1 0 0,1 0 0,-1-1 0,6 1 0,-1 0 0,1-1 0,-1 0 0,1-1 0,-1 0 0,1 0 0,-1-1 0,0 0 0,0-1 0,0 1 0,0-1 0,0-1 0,12-7 0,-13 6 0,-1 1 0,0-1 0,0 0 0,0-1 0,0 0 0,-1 0 0,0 0 0,-1 0 0,1-1 0,-1 1 0,0-1 0,-1 0 0,0-1 0,0 1 0,0 0 0,-1-1 0,0 0 0,-1 1 0,2-14 0,-3 15 0,0 0 0,0 0 0,-1 1 0,1-1 0,-1 0 0,-1 0 0,1 1 0,-1-1 0,0 1 0,0-1 0,0 1 0,-1 0 0,0 0 0,0 0 0,0 0 0,-1 0 0,0 1 0,0-1 0,0 1 0,0 0 0,-1 0 0,1 1 0,-1-1 0,0 1 0,0 0 0,0 1 0,-6-3 0,6 2 0,0 2 0,0-1 0,1 0 0,-1 1 0,0 0 0,0 0 0,-1 1 0,1-1 0,0 1 0,0 0 0,0 0 0,0 1 0,0 0 0,0-1 0,0 2 0,0-1 0,0 1 0,0-1 0,0 1 0,1 1 0,-1-1 0,-6 5 0,5-2 0,1 0 0,-1 0 0,1 0 0,0 1 0,1 0 0,0 0 0,0 0 0,0 0 0,0 0 0,1 1 0,0 0 0,1 0 0,-1 0 0,1 0 0,-1 8 0,1-5 0,1-1 0,0 1 0,0 0 0,1 0 0,0 0 0,1 0 0,0 0 0,0-1 0,5 15 0,-5-20 0,1 0 0,-1-1 0,1 1 0,0-1 0,0 1 0,0-1 0,0 0 0,1 0 0,-1 0 0,1 0 0,0 0 0,0 0 0,0-1 0,0 0 0,0 1 0,0-1 0,1 0 0,-1 0 0,1-1 0,0 1 0,-1-1 0,1 0 0,0 0 0,0 0 0,7 0 0,-3-1 0,-1 0 0,0 0 0,0-1 0,0 0 0,0-1 0,0 0 0,0 0 0,0 0 0,0-1 0,-1 0 0,1 0 0,-1-1 0,0 0 0,0 0 0,0 0 0,6-7 0,-8 8 0,0-1 0,0 0 0,0 0 0,-1 0 0,0 0 0,0 0 0,0-1 0,0 1 0,0-1 0,-1 0 0,0 0 0,0 0 0,-1 0 0,1 0 0,-1 0 0,0-1 0,0 1 0,-1 0 0,0-1 0,0 1 0,0 0 0,-2-10 0,2 12 0,-1 0 0,0 0 0,0 0 0,-1 1 0,1-1 0,-1 1 0,1-1 0,-1 1 0,0-1 0,0 1 0,0 0 0,0 0 0,0 0 0,0 0 0,-1 0 0,-2-1 0,0 0 0,0 0 0,-1 1 0,1 0 0,-1 0 0,1 0 0,-1 1 0,1 0 0,-7-1 0,3 1 0,0 1 0,-1 0 0,1 0 0,0 1 0,0 0 0,0 1 0,0-1 0,0 2 0,0-1 0,-11 6 0,16-6 0,0 0 0,1 1 0,-1-1 0,1 1 0,-1-1 0,1 1 0,0 0 0,0 1 0,0-1 0,0 0 0,1 1 0,-1 0 0,1-1 0,0 1 0,0 0 0,1 0 0,-1 0 0,1 0 0,0 1 0,0-1 0,0 0 0,0 0 0,1 1 0,0-1 0,0 0 0,0 1 0,0-1 0,1 0 0,-1 1 0,1-1 0,0 0 0,1 0 0,-1 0 0,1 1 0,-1-2 0,1 1 0,1 0 0,-1 0 0,0-1 0,1 1 0,0-1 0,0 1 0,0-1 0,0 0 0,0-1 0,1 1 0,-1 0 0,6 2 0,0-1 0,0 0 0,0-1 0,0 0 0,1-1 0,-1 0 0,1-1 0,-1 0 0,1 0 0,0-1 0,-1 0 0,1 0 0,12-3 0,-16 2 0,0-1 0,-1 1 0,1-1 0,-1 0 0,1 0 0,-1-1 0,1 0 0,-1 0 0,0 0 0,-1 0 0,1-1 0,0 0 0,-1 0 0,0 0 0,0 0 0,0-1 0,-1 0 0,1 1 0,-1-1 0,5-11 0,-6 10 0,0 0 0,0 0 0,0 0 0,-1 0 0,0 0 0,0 0 0,-1-1 0,1 1 0,-1 0 0,-1 0 0,1-1 0,-1 1 0,0 0 0,-1 0 0,1 0 0,-1 0 0,0 0 0,-6-10 0,6 13 0,0 0 0,-1-1 0,1 1 0,-1 0 0,0 0 0,0 1 0,0-1 0,0 1 0,0-1 0,-1 1 0,1 0 0,-1 0 0,1 0 0,-1 1 0,0-1 0,0 1 0,0 0 0,0 0 0,1 0 0,-1 1 0,0-1 0,-1 1 0,1 0 0,0 0 0,0 1 0,0-1 0,0 1 0,0 0 0,1 0 0,-7 2 0,1 0 0,1 1 0,-1-1 0,1 2 0,0-1 0,0 1 0,0 1 0,1-1 0,0 1 0,0 0 0,0 1 0,-5 7 0,3-3 0,1 0 0,0 1 0,1 0 0,0 0 0,1 0 0,0 1 0,-6 20 0,9-23 0,1 0 0,0 1 0,0-1 0,1 0 0,0 1 0,1-1 0,0 1 0,1 0 0,0-1 0,3 12 0,-2-15 0,0 0 0,1 0 0,0-1 0,0 1 0,0-1 0,1 0 0,-1 0 0,1 0 0,1 0 0,-1-1 0,1 1 0,0-1 0,1 0 0,-1-1 0,12 8 0,-9-7 0,1 0 0,-1-1 0,1 0 0,0-1 0,0 0 0,0 0 0,0-1 0,1 0 0,-1 0 0,1-1 0,-1-1 0,1 1 0,0-2 0,-1 1 0,1-1 0,-1-1 0,1 0 0,-1 0 0,0-1 0,10-4 0,-8 3 0,-1-1 0,0-1 0,-1 0 0,0 0 0,1-1 0,-2 0 0,1 0 0,-1-1 0,-1 0 0,1-1 0,-1 0 0,-1 0 0,1 0 0,-2-1 0,1 0 0,-1 0 0,4-15 0,-5 13 0,0 0 0,-1 0 0,0-1 0,-2 0 0,1 1 0,-1-1 0,-1 0 0,0 0 0,-1 0 0,0 1 0,-7-26 0,6 30 0,-1 1 0,0-1 0,0 1 0,-1-1 0,0 1 0,0 0 0,0 0 0,-1 1 0,0 0 0,-1-1 0,0 2 0,1-1 0,-2 1 0,1-1 0,-1 2 0,1-1 0,-1 1 0,-1 0 0,1 1 0,-9-4 0,3 2 0,1 1 0,-1 1 0,-1 0 0,1 1 0,0 0 0,-1 1 0,1 0 0,-21 3 0,28-2 0,1 1 0,-1 0 0,1 0 0,-1 0 0,1 1 0,0 0 0,0 0 0,0 1 0,0-1 0,0 1 0,0 0 0,0 0 0,1 1 0,0-1 0,-1 1 0,1 0 0,1 0 0,-1 0 0,1 1 0,-1-1 0,1 1 0,1 0 0,-4 6 0,3-2 0,0-1 0,0 1 0,1 0 0,0 0 0,0 0 0,1 0 0,0 0 0,1 0 0,0 0 0,0 0 0,1 1 0,3 10 0,-3-15 0,0 0 0,1 0 0,0-1 0,-1 1 0,2-1 0,-1 1 0,1-1 0,-1 0 0,1 0 0,0 0 0,0 0 0,1 0 0,-1-1 0,1 0 0,0 1 0,0-1 0,0-1 0,0 1 0,1-1 0,-1 1 0,1-1 0,-1 0 0,1-1 0,6 2 0,6 1 0,0-2 0,0 0 0,0 0 0,0-2 0,25-2 0,-32 1 0,-1 0 0,0 0 0,0-1 0,0-1 0,0 1 0,-1-1 0,1-1 0,-1 0 0,0 0 0,0-1 0,14-10 0,-18 11 0,1-1 0,-2-1 0,1 1 0,0-1 0,-1 1 0,0-1 0,-1 0 0,1 0 0,-1 0 0,0 0 0,0-1 0,-1 1 0,0-1 0,0 1 0,-1 0 0,0-9 0,1 8 0,-1 0 0,-1 0 0,1 0 0,-1 0 0,0 0 0,-1 0 0,0 1 0,0-1 0,0 0 0,-1 1 0,0 0 0,0 0 0,-1 0 0,-7-11 0,8 14 0,0 0 0,-1 1 0,1-1 0,-1 1 0,1-1 0,-1 1 0,0 0 0,0 0 0,1 1 0,-1-1 0,-1 1 0,1 0 0,0 0 0,0 0 0,0 1 0,0-1 0,-1 1 0,1 0 0,0 0 0,0 1 0,-1-1 0,1 1 0,0 0 0,0 0 0,0 0 0,0 1 0,0 0 0,0-1 0,0 1 0,1 0 0,-1 1 0,0-1 0,1 1 0,0-1 0,0 1 0,0 0 0,0 1 0,0-1 0,0 0 0,1 1 0,0-1 0,0 1 0,-3 5 0,1 1 0,-1 1 0,2 0 0,0-1 0,0 1 0,1 0 0,0 0 0,1 1 0,0-1 0,1 0 0,0 0 0,1 1 0,3 19 0,-2-25 0,-1 1 0,1-1 0,0 0 0,1 0 0,-1 0 0,1-1 0,0 1 0,1-1 0,-1 0 0,1 1 0,0-2 0,1 1 0,-1 0 0,1-1 0,0 0 0,0 0 0,0 0 0,0-1 0,1 1 0,-1-1 0,1-1 0,0 1 0,12 3 0,-5-4 0,-1 0 0,1-1 0,0 0 0,0-1 0,-1 0 0,1-1 0,0 0 0,0-1 0,-1-1 0,1 0 0,-1-1 0,0 0 0,0-1 0,20-10 0,-25 10 0,1 1 0,-1-1 0,0-1 0,0 1 0,-1-1 0,1 0 0,-1-1 0,-1 1 0,10-15 0,-12 16 0,0-1 0,-1 0 0,1 1 0,-1-1 0,0 0 0,-1 0 0,0 0 0,0 0 0,0-1 0,0 1 0,-1 0 0,0 0 0,-1-1 0,-1-10 0,0 10 0,0 1 0,-1 0 0,0 0 0,0 0 0,0 0 0,-1 1 0,1-1 0,-2 1 0,1 0 0,0 0 0,-1 0 0,0 1 0,0-1 0,0 1 0,-1 1 0,1-1 0,-1 1 0,0 0 0,0 0 0,0 0 0,0 1 0,-1 0 0,1 0 0,-8 0 0,7 0 0,1 1 0,-1 0 0,0 1 0,0 0 0,0 0 0,0 0 0,1 1 0,-1 0 0,0 0 0,-10 4 0,12-4 0,1 1 0,0 0 0,0 0 0,0 1 0,1-1 0,-1 1 0,0-1 0,1 1 0,0 0 0,0 1 0,0-1 0,0 1 0,0-1 0,0 1 0,1 0 0,-4 7 0,4-6 0,0 0 0,0 0 0,1 0 0,-1 0 0,1 0 0,0 1 0,1-1 0,-1 0 0,1 1 0,0-1 0,1 0 0,-1 0 0,1 1 0,0-1 0,0 0 0,1 0 0,-1 0 0,1 0 0,3 7 0,-2-8 0,-1-1 0,1 1 0,0 0 0,0-1 0,0 0 0,1 0 0,-1 0 0,1 0 0,-1 0 0,1-1 0,0 1 0,0-1 0,0 0 0,1 0 0,-1-1 0,0 1 0,1-1 0,-1 0 0,0 0 0,1 0 0,0-1 0,8 0 0,-5-1 0,-1 0 0,1 0 0,0-1 0,-1 0 0,0 0 0,1-1 0,-1 0 0,0 0 0,0-1 0,-1 0 0,1 0 0,-1-1 0,0 0 0,0 0 0,6-6 0,-8 7 0,0 0 0,0 0 0,0-1 0,-1 1 0,0-1 0,1 0 0,-2 1 0,1-1 0,-1-1 0,1 1 0,-2 0 0,1-1 0,0 1 0,-1-1 0,0 1 0,0-1 0,-1 1 0,0-1 0,0 0 0,0 1 0,-2-9 0,2 11 0,-2-1 0,1 1 0,0-1 0,-1 1 0,0 0 0,1-1 0,-1 1 0,-1 0 0,1 0 0,0 0 0,-1 1 0,1-1 0,-1 0 0,0 1 0,0 0 0,0 0 0,0 0 0,0 0 0,-1 0 0,1 0 0,0 1 0,-1 0 0,1 0 0,-1 0 0,0 0 0,1 0 0,-1 1 0,0-1 0,-3 1 0,2 0 0,0 0 0,0 1 0,0-1 0,0 1 0,0 0 0,1 0 0,-1 1 0,0-1 0,1 1 0,-1 0 0,1 1 0,-1-1 0,1 1 0,0-1 0,0 1 0,0 1 0,1-1 0,-1 0 0,1 1 0,0 0 0,-5 7 0,3-2 0,0 0 0,1 0 0,1 1 0,-1-1 0,1 1 0,1 0 0,0 0 0,1 0 0,-1 0 0,2 0 0,0 0 0,0 0 0,0 0 0,2 0 0,-1 0 0,1 0 0,0 0 0,7 16 0,-6-18 0,0-1 0,1-1 0,-1 1 0,1 0 0,1-1 0,-1 0 0,1 0 0,0 0 0,0-1 0,1 0 0,0 0 0,0 0 0,0 0 0,0-1 0,1 0 0,0-1 0,-1 1 0,1-1 0,1-1 0,-1 1 0,0-1 0,1 0 0,-1-1 0,1 0 0,8 0 0,-9-1 0,-1 0 0,1-1 0,0 1 0,-1-2 0,1 1 0,-1-1 0,0 0 0,0 0 0,1-1 0,-1 0 0,-1 0 0,1 0 0,0-1 0,-1 0 0,0 0 0,0 0 0,0 0 0,0-1 0,-1 0 0,1 0 0,-1 0 0,-1-1 0,1 1 0,-1-1 0,0 0 0,0 0 0,3-11 0,-3 8 0,0 1 0,-1-1 0,1 0 0,-2 0 0,1 0 0,-2 0 0,1 0 0,-1 0 0,0 0 0,-1 0 0,0 0 0,-1 0 0,1 0 0,-2 1 0,1-1 0,-1 0 0,-1 1 0,1 0 0,-9-13 0,6 13 0,-1 0 0,0 0 0,-1 1 0,0 0 0,0 1 0,0 0 0,-1 0 0,1 1 0,-12-5 0,16 7 0,-1 1 0,0 0 0,1 0 0,-1 1 0,0-1 0,0 1 0,0 0 0,-1 0 0,1 1 0,0 0 0,0 0 0,0 0 0,0 0 0,0 1 0,0 0 0,0 0 0,0 0 0,0 1 0,0-1 0,-6 4 0,8-3 0,0 0 0,1 1 0,-1-1 0,0 1 0,1 0 0,0 0 0,-1 0 0,1 0 0,0 0 0,1 1 0,-1-1 0,0 0 0,1 1 0,0-1 0,0 1 0,0 0 0,0-1 0,1 1 0,-1 0 0,1-1 0,0 1 0,0 0 0,0 0 0,1-1 0,0 5 0,0 0 0,1-1 0,-1 0 0,1 0 0,0 0 0,1 0 0,0 0 0,0-1 0,0 1 0,1-1 0,0 0 0,9 11 0,-5-11 0,0 0 0,0 0 0,0-1 0,1-1 0,-1 1 0,1-1 0,0-1 0,0 0 0,0 0 0,1-1 0,-1 0 0,1 0 0,0-1 0,16 0 0,-21-1 0,0 0 0,0-1 0,1 0 0,-1 0 0,0 0 0,0 0 0,0-1 0,0 0 0,0 0 0,0 0 0,-1 0 0,7-5 0,-8 5 0,0-1 0,-1 1 0,0-1 0,1 0 0,-1 0 0,0 0 0,0 0 0,0 0 0,-1 0 0,1 0 0,-1-1 0,0 1 0,0 0 0,0-1 0,0 1 0,0-1 0,-1 1 0,0-1 0,0-6 0,0 6 0,0 0 0,-1 0 0,0 0 0,0 0 0,0 1 0,0-1 0,-1 0 0,0 0 0,1 1 0,-1-1 0,0 1 0,-1 0 0,1 0 0,-1 0 0,1 0 0,-1 0 0,0 0 0,0 0 0,0 1 0,0 0 0,-1 0 0,1-1 0,0 2 0,-6-3 0,6 2 0,0 1 0,0 0 0,0 0 0,-1 0 0,1 0 0,0 1 0,-1-1 0,1 1 0,0 0 0,-1 0 0,1 0 0,-1 0 0,1 1 0,0-1 0,-1 1 0,1 0 0,0 0 0,0 0 0,-1 1 0,1-1 0,0 1 0,0-1 0,1 1 0,-1 0 0,0 0 0,1 0 0,-1 1 0,1-1 0,-3 3 0,1 1 0,0 0 0,0 0 0,0 0 0,1 0 0,0 0 0,0 1 0,1-1 0,0 1 0,0 0 0,1 0 0,-1 0 0,1 0 0,1 0 0,0 0 0,0 0 0,0 0 0,2 10 0,-1-13 0,0 1 0,0-1 0,1 1 0,0-1 0,-1 0 0,2 0 0,-1 0 0,0 0 0,1 0 0,0 0 0,0 0 0,0-1 0,0 1 0,1-1 0,-1 0 0,1 0 0,0-1 0,0 1 0,0-1 0,0 1 0,0-1 0,0 0 0,1-1 0,-1 1 0,1-1 0,7 1 0,-4-1 0,1 0 0,-1-1 0,0 0 0,0-1 0,0 0 0,0 0 0,0 0 0,0-1 0,-1-1 0,1 1 0,0-1 0,-1 0 0,12-8 0,-16 10 0,0-1 0,0 0 0,0 0 0,0 0 0,-1 0 0,1 0 0,-1 0 0,0-1 0,0 1 0,1-1 0,-1 0 0,-1 0 0,1 0 0,0 1 0,-1-2 0,0 1 0,1 0 0,-1 0 0,0 0 0,-1 0 0,1-1 0,-1 1 0,1 0 0,-1-1 0,0 1 0,0 0 0,0-1 0,-1 1 0,1 0 0,-1-1 0,0 1 0,0 0 0,0 0 0,-3-6 0,2 6 0,-1-1 0,1 1 0,-1 0 0,0 0 0,0 0 0,0 1 0,0-1 0,0 1 0,-1 0 0,1-1 0,-1 1 0,1 1 0,-1-1 0,0 1 0,0-1 0,0 1 0,0 0 0,-4 0 0,-10-2 0,1 0 0,-31 1 0,38 1 0,-1 1 0,1 1 0,-1 0 0,1 0 0,-1 1 0,1 0 0,0 1 0,0 0 0,-16 7 0,21-7 0,1 0 0,0 0 0,0 0 0,0 0 0,0 1 0,1-1 0,-1 1 0,1 0 0,0 0 0,0 0 0,0 1 0,1-1 0,-1 1 0,1-1 0,0 1 0,1 0 0,-1 0 0,1 0 0,0 0 0,0 0 0,0 9 0,0-5 0,1-1 0,1 1 0,-1-1 0,1 1 0,1-1 0,0 1 0,0-1 0,1 0 0,0 0 0,0 0 0,0 0 0,1 0 0,1-1 0,-1 0 0,1 1 0,0-2 0,1 1 0,0-1 0,0 0 0,0 0 0,12 8 0,-10-8 0,-1-2 0,1 1 0,-1-1 0,1 0 0,1 0 0,-1-1 0,0 0 0,1-1 0,-1 0 0,1 0 0,0-1 0,0 0 0,0 0 0,0-1 0,-1-1 0,1 1 0,0-1 0,0-1 0,0 1 0,-1-2 0,10-2 0,-14 3 0,0 0 0,0-1 0,0 1 0,0-1 0,0 0 0,-1 0 0,1 0 0,-1 0 0,0 0 0,0-1 0,0 0 0,0 1 0,-1-1 0,1 0 0,-1-1 0,0 1 0,0 0 0,-1 0 0,1-1 0,-1 1 0,0-1 0,1-7 0,-2 9 0,0-1 0,1 1 0,-2-1 0,1 0 0,0 1 0,-1-1 0,1 1 0,-1-1 0,0 1 0,0-1 0,0 1 0,-1-1 0,1 1 0,-1 0 0,0 0 0,0 0 0,0 0 0,0 0 0,-1 0 0,1 1 0,-1-1 0,1 1 0,-1-1 0,0 1 0,0 0 0,0 0 0,0 0 0,-1 1 0,-4-3 0,-10-1 0,1 0 0,-1 1 0,0 1 0,0 0 0,0 2 0,0 0 0,0 1 0,0 1 0,0 0 0,0 1 0,-19 6 0,31-6 0,-1 0 0,1 1 0,0-1 0,-11 8 0,17-10 0,-1 0 0,0 0 0,0 1 0,1-1 0,-1 0 0,0 1 0,1-1 0,-1 1 0,0-1 0,1 1 0,-1-1 0,1 1 0,-1-1 0,1 1 0,-1 0 0,1-1 0,0 1 0,-1 0 0,1-1 0,0 1 0,-1 0 0,1 0 0,0-1 0,0 1 0,0 0 0,-1 0 0,1-1 0,0 1 0,0 0 0,0 0 0,0 0 0,1-1 0,-1 1 0,0 0 0,0 0 0,0-1 0,0 1 0,1 0 0,-1-1 0,0 1 0,1 0 0,-1 0 0,1-1 0,-1 1 0,1-1 0,-1 1 0,1 0 0,-1-1 0,1 1 0,0-1 0,0 1 0,4 2 0,0 0 0,0 0 0,1-1 0,-1 1 0,0-1 0,1 0 0,0-1 0,10 2 0,51 2 0,-48-4 0,-3-2 0,-14-5 0,-4 5 0,1-1 0,-1 1 0,0-1 0,1 1 0,-1 0 0,0 0 0,0 0 0,1 0 0,-1 0 0,-4-1 0,-21-6 0,0 1 0,0 1 0,-29-2 0,-26-6 0,48 6 0,-154-27 0,165 33 0,0 0 0,0 1 0,0 2 0,0 0 0,1 1 0,-28 7 0,42-6 0,0 0 0,1 0 0,0 1 0,0-1 0,0 2 0,0-1 0,-6 6 0,12-9 0,-1 0 0,1 0 0,0 1 0,0-1 0,0 0 0,0 0 0,0 1 0,0-1 0,0 1 0,0-1 0,0 1 0,0 0 0,1-1 0,-1 1 0,1 0 0,-1 1 0,1-1 0,1-1 0,-1 0 0,0 0 0,1 0 0,-1 1 0,1-1 0,-1 0 0,1 0 0,0 0 0,-1 0 0,1 0 0,0 0 0,0 0 0,0 0 0,0 0 0,0 0 0,0-1 0,0 1 0,0 0 0,0-1 0,0 1 0,0 0 0,0-1 0,0 0 0,3 1 0,29 6 0,-32-6 0,1-1 0,-1 0 0,0 0 0,0 0 0,1 0 0,-1 0 0,0 0 0,0-1 0,1 1 0,-1 0 0,0-1 0,0 1 0,0-1 0,0 1 0,1-1 0,-1 1 0,0-1 0,0 0 0,0 0 0,0 1 0,0-1 0,-1 0 0,1 0 0,0 0 0,1-2 0,-2 2 0,0 0 0,0 1 0,0-1 0,0 0 0,0 0 0,0 1 0,0-1 0,0 0 0,-1 0 0,1 1 0,0-1 0,-1 0 0,1 1 0,0-1 0,-1 0 0,1 1 0,-1-1 0,1 0 0,-1 1 0,1-1 0,-1 1 0,1-1 0,-1 1 0,0-1 0,1 1 0,-1 0 0,0-1 0,1 1 0,-1 0 0,0-1 0,1 1 0,-1 0 0,0 0 0,-1-1 0,-29-7 0,23 7 0,0 0 0,0 0 0,0 1 0,0 0 0,-10 2 0,17-3 0,-1 2 0,0-1 0,0 0 0,1 0 0,-1 0 0,0 1 0,1-1 0,-1 1 0,1-1 0,-1 1 0,1 0 0,-1 0 0,1 0 0,-1-1 0,1 1 0,0 1 0,-1-1 0,1 0 0,0 0 0,0 0 0,0 1 0,0-1 0,0 0 0,0 1 0,0-1 0,0 1 0,1-1 0,-1 1 0,0 0 0,1-1 0,-1 3 0,2-1 0,-1-1 0,1 0 0,0 1 0,0-1 0,-1 0 0,2 0 0,-1 1 0,0-1 0,0 0 0,1 0 0,-1-1 0,1 1 0,0 0 0,-1 0 0,1-1 0,0 1 0,0-1 0,0 1 0,0-1 0,0 0 0,1 0 0,-1 0 0,0 0 0,0 0 0,1-1 0,-1 1 0,0-1 0,1 1 0,2-1 0,-2 1 0,0-1 0,0 0 0,-1 0 0,1 0 0,0 0 0,0 0 0,-1-1 0,1 1 0,0-1 0,0 1 0,4-3 0,-5 2 0,-1 0 0,0 1 0,0-1 0,0 0 0,1 0 0,-1 0 0,0 0 0,0 0 0,0 0 0,0 0 0,-1 0 0,1-1 0,0 1 0,0 0 0,-1 0 0,1-1 0,-1 1 0,1-1 0,-1 1 0,0 0 0,1-1 0,-1 1 0,0-2 0,0 1 0,0 0 0,-1 0 0,1 0 0,-1 0 0,0 1 0,0-1 0,1 0 0,-1 0 0,0 1 0,0-1 0,0 1 0,-1-1 0,1 1 0,0-1 0,-1 1 0,1 0 0,0 0 0,-1 0 0,0-1 0,1 2 0,-1-1 0,0 0 0,1 0 0,-1 0 0,0 1 0,0-1 0,0 1 0,1-1 0,-1 1 0,0 0 0,0 0 0,0 0 0,0 0 0,0 0 0,0 0 0,0 0 0,1 1 0,-1-1 0,-3 2 0,-1 5-1365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8:09.770"/>
    </inkml:context>
    <inkml:brush xml:id="br0">
      <inkml:brushProperty name="width" value="0.1" units="cm"/>
      <inkml:brushProperty name="height" value="0.1" units="cm"/>
      <inkml:brushProperty name="color" value="#FFFFFF"/>
    </inkml:brush>
  </inkml:definitions>
  <inkml:trace contextRef="#ctx0" brushRef="#br0">1 105 24575,'0'14'0,"0"0"0,0 0 0,1-1 0,0 1 0,4 14 0,-4-24 0,0 1 0,0-1 0,1 0 0,0 1 0,0-1 0,0 0 0,0 0 0,1 0 0,0-1 0,-1 1 0,1-1 0,1 1 0,-1-1 0,0 0 0,1 0 0,-1 0 0,8 3 0,-7-4 0,-1 0 0,1 0 0,0-1 0,0 1 0,-1-1 0,1 0 0,0 0 0,0 0 0,0-1 0,0 0 0,0 1 0,0-1 0,0-1 0,1 1 0,-1 0 0,0-1 0,-1 0 0,1 0 0,0 0 0,0-1 0,0 1 0,-1-1 0,1 0 0,-1 0 0,1 0 0,-1 0 0,0-1 0,0 0 0,0 1 0,0-1 0,0 0 0,0 0 0,-1 0 0,0-1 0,1 1 0,1-6 0,2-2 0,0-1 0,-1 0 0,0 0 0,-1-1 0,-1 1 0,4-24 0,-6 31 0,0 0 0,-1 0 0,0 0 0,1 0 0,-2 0 0,1 0 0,0 0 0,-1 0 0,0 0 0,0 1 0,-1-1 0,1 0 0,-1 0 0,0 1 0,0-1 0,-1 1 0,1-1 0,-1 1 0,0 0 0,-7-7 0,9 10 0,-1-1 0,0 1 0,1-1 0,-1 1 0,0 0 0,0 0 0,0 0 0,0 0 0,0 0 0,0 0 0,0 1 0,0-1 0,0 1 0,-1-1 0,1 1 0,0 0 0,0 0 0,0 0 0,-1 0 0,1 0 0,0 0 0,-4 2 0,3-1 0,0 0 0,1 1 0,-1 0 0,0 0 0,1 0 0,-1 0 0,1 0 0,-1 0 0,1 1 0,0-1 0,0 1 0,0 0 0,-2 4 0,-2 4 0,1 0 0,1 0 0,0 1 0,1-1 0,0 1 0,0-1 0,-1 21 0,4-20 0,0-1 0,1 1 0,1 0 0,0 0 0,0-1 0,1 1 0,6 14 0,-6-19 0,0 1 0,1-1 0,-1 0 0,1 0 0,1 0 0,-1-1 0,1 1 0,0-1 0,1 0 0,0-1 0,10 9 0,-14-13 0,0 1 0,0-1 0,0 0 0,0 0 0,1 0 0,-1-1 0,0 1 0,1 0 0,-1-1 0,1 0 0,-1 1 0,0-1 0,1 0 0,-1 0 0,1 0 0,-1-1 0,0 1 0,1 0 0,-1-1 0,0 0 0,1 0 0,-1 1 0,0-1 0,0 0 0,1-1 0,-1 1 0,0 0 0,0-1 0,-1 1 0,1-1 0,0 0 0,0 1 0,-1-1 0,1 0 0,-1 0 0,2-3 0,3-3 0,-1 0 0,0 0 0,-1-1 0,0 1 0,-1-1 0,1 0 0,-2 0 0,3-12 0,-3 7 0,-1 1 0,0 0 0,-1-1 0,-1 1 0,0-1 0,-5-22 0,4 27 0,0 1 0,-1-1 0,0 0 0,-1 1 0,1 0 0,-2 0 0,1 0 0,-1 0 0,0 1 0,-11-13 0,14 19 0,1-1 0,-1 1 0,1-1 0,-1 1 0,1 0 0,-1 0 0,0 0 0,0 0 0,0 0 0,1 0 0,-1 0 0,0 0 0,0 1 0,0-1 0,0 1 0,0-1 0,-1 1 0,1 0 0,0 0 0,0 0 0,0 0 0,0 0 0,-2 1 0,0 0 0,1 0 0,0 1 0,0 0 0,0-1 0,0 1 0,0 0 0,0 1 0,1-1 0,-1 0 0,1 1 0,-1-1 0,-2 6 0,-3 3 0,1 1 0,1-1 0,0 1 0,0 1 0,1-1 0,-4 19 0,5-13 0,1 0 0,1 0 0,-1 21 0,3-31 0,0 0 0,1 0 0,-1 0 0,2 0 0,-1 0 0,1 0 0,0 0 0,1 0 0,4 10 0,-6-17 0,-1 0 0,0 0 0,1 0 0,-1 0 0,1 0 0,-1 0 0,1 0 0,0-1 0,-1 1 0,1 0 0,0 0 0,0-1 0,-1 1 0,1 0 0,0-1 0,0 1 0,0 0 0,0-1 0,0 0 0,0 1 0,0-1 0,0 1 0,0-1 0,0 0 0,0 0 0,0 0 0,0 1 0,0-1 0,0 0 0,0 0 0,0 0 0,0-1 0,0 1 0,0 0 0,0 0 0,0-1 0,0 1 0,0 0 0,0-1 0,0 1 0,0-1 0,0 1 0,0-1 0,0 0 0,0 1 0,-1-1 0,1 0 0,0 0 0,0 1 0,-1-1 0,1 0 0,-1 0 0,1-1 0,4-4 0,-1 0 0,0 0 0,0 0 0,-1 0 0,0-1 0,4-12 0,-2 1 0,-1 0 0,-1-1 0,-1 0 0,1-26 0,-3 38 0,0 0 0,0 0 0,-1 0 0,0 0 0,0 0 0,0 1 0,-1-1 0,0 0 0,-1 1 0,1 0 0,-1-1 0,0 1 0,-1 0 0,0 0 0,-5-6 0,7 10 0,-1-1 0,0 1 0,0 0 0,0 0 0,0 0 0,0 1 0,-1-1 0,1 1 0,0 0 0,-1 0 0,1 0 0,-1 0 0,1 0 0,-1 1 0,1 0 0,-1-1 0,0 1 0,1 1 0,-1-1 0,1 0 0,-1 1 0,1 0 0,-1 0 0,1 0 0,-1 0 0,1 1 0,0-1 0,0 1 0,0 0 0,-1-1 0,2 2 0,-1-1 0,0 0 0,0 0 0,1 1 0,-1 0 0,1-1 0,0 1 0,0 0 0,0 0 0,0 0 0,0 1 0,1-1 0,-2 5 0,0 2 0,0 1 0,0-1 0,1 1 0,0-1 0,1 1 0,1 0 0,-1-1 0,2 1 0,-1 0 0,2-1 0,2 14 0,-3-20 0,0 0 0,0-1 0,0 1 0,0 0 0,1-1 0,0 1 0,0-1 0,0 1 0,0-1 0,0 0 0,0 0 0,1 0 0,0 0 0,0 0 0,-1-1 0,2 1 0,-1-1 0,0 0 0,0 0 0,1 0 0,-1 0 0,1-1 0,-1 1 0,1-1 0,0 0 0,0 0 0,-1 0 0,1-1 0,0 1 0,0-1 0,0 0 0,0 0 0,7-1 0,-8 1 0,0-1 0,0 1 0,0-1 0,0 0 0,0 0 0,0 0 0,-1 0 0,1 0 0,0 0 0,-1-1 0,1 1 0,-1-1 0,1 0 0,-1 0 0,0 0 0,0 0 0,0 0 0,0 0 0,0-1 0,0 1 0,-1-1 0,1 1 0,-1-1 0,1 0 0,-1 1 0,0-1 0,1-5 0,-1 5 0,-1-1 0,0 0 0,1 0 0,-1 1 0,0-1 0,-1 0 0,1 0 0,-1 1 0,0-1 0,0 0 0,0 1 0,0-1 0,0 1 0,-1 0 0,1-1 0,-1 1 0,0 0 0,0 0 0,-1 0 0,1 0 0,-5-5 0,3 5 0,0-1 0,0 1 0,0 0 0,-1 0 0,1 1 0,-1-1 0,0 1 0,1 0 0,-1 0 0,0 0 0,0 1 0,0 0 0,0 0 0,-7-1 0,10 3 0,-1-1 0,0 0 0,0 0 0,1 1 0,-1-1 0,1 1 0,-1 0 0,0 0 0,1 0 0,-1 0 0,1 1 0,0-1 0,-1 0 0,1 1 0,0 0 0,0-1 0,0 1 0,0 0 0,0 0 0,1 0 0,-1 1 0,0-1 0,1 0 0,0 0 0,-1 1 0,1-1 0,0 1 0,-1 4 0,0 2 0,0 0 0,0 0 0,1-1 0,0 1 0,1 0 0,0 0 0,0 0 0,1 0 0,0 0 0,1 0 0,0 0 0,5 15 0,-5-19 0,0 0 0,0 0 0,0 0 0,0 0 0,1-1 0,0 1 0,0-1 0,0 0 0,1 1 0,-1-1 0,1-1 0,0 1 0,0-1 0,0 1 0,1-1 0,-1 0 0,1-1 0,-1 1 0,1-1 0,0 0 0,0 0 0,0 0 0,6 0 0,-8-1 0,-1-1 0,0 0 0,0 0 0,1 0 0,-1 0 0,0-1 0,0 1 0,0-1 0,1 1 0,-1-1 0,0 0 0,0 0 0,0 0 0,0 0 0,0 0 0,0 0 0,0 0 0,-1-1 0,1 1 0,0-1 0,-1 1 0,1-1 0,-1 0 0,1 0 0,-1 0 0,0 1 0,0-1 0,0 0 0,1-4 0,-1 4 0,-1 1 0,1 0 0,-1-1 0,0 1 0,1 0 0,-1-1 0,0 1 0,0-1 0,0 1 0,0 0 0,-1-1 0,1 1 0,0 0 0,0-1 0,-1 1 0,1 0 0,-1-1 0,1 1 0,-1 0 0,0-1 0,1 1 0,-1 0 0,0 0 0,0 0 0,0 0 0,0 0 0,0 0 0,0 0 0,0 0 0,0 0 0,0 1 0,-1-1 0,1 0 0,0 1 0,0-1 0,-1 1 0,1-1 0,0 1 0,-1-1 0,1 1 0,0 0 0,-1 0 0,1 0 0,-1 0 0,-1 0 0,2 0 0,-1 0 0,0 0 0,1 1 0,-1-1 0,0 0 0,1 1 0,-1-1 0,0 1 0,1 0 0,-1-1 0,1 1 0,-1 0 0,1 0 0,-1 0 0,1 0 0,0 0 0,0 1 0,-1-1 0,1 0 0,0 0 0,0 1 0,0-1 0,0 1 0,1-1 0,-1 1 0,0-1 0,1 1 0,-1 0 0,1-1 0,-1 1 0,1 0 0,0-1 0,-1 1 0,1 0 0,0-1 0,0 1 0,0 0 0,1 0 0,-1-1 0,0 1 0,1 0 0,-1-1 0,1 1 0,-1-1 0,1 1 0,0 0 0,0-1 0,0 0 0,0 1 0,0-1 0,0 1 0,0-1 0,0 0 0,0 0 0,1 0 0,-1 0 0,3 2 0,4 1 0,0-1 0,0 0 0,1-1 0,0 0 0,-1 0 0,1-1 0,0 0 0,0 0 0,0-1 0,0-1 0,0 1 0,-1-1 0,1-1 0,0 1 0,0-2 0,-1 1 0,1-1 0,13-7 0,-13 2 0,0 0 0,-1 0 0,0-1 0,0-1 0,-1 1 0,0-1 0,-1 0 0,0-1 0,-1 0 0,8-19 0,-13 28 0,1 0 0,0-1 0,-1 1 0,1 0 0,-1 0 0,0 0 0,0 0 0,0-1 0,0 1 0,0 0 0,-1-3 0,1 5 0,0-1 0,0 0 0,0 1 0,-1-1 0,1 1 0,0-1 0,-1 1 0,1-1 0,0 0 0,-1 1 0,1 0 0,-1-1 0,1 1 0,0-1 0,-1 1 0,0-1 0,1 1 0,-1 0 0,1-1 0,-1 1 0,1 0 0,-1 0 0,0 0 0,1-1 0,-2 1 0,0 0 0,0 0 0,-1 1 0,1-1 0,0 1 0,-1-1 0,1 1 0,0 0 0,0 0 0,0 0 0,0 0 0,-1 0 0,1 0 0,1 1 0,-1-1 0,0 1 0,0-1 0,0 1 0,1 0 0,-3 2 0,-6 11 0,0 0 0,0 1 0,2 1 0,0-1 0,1 1 0,0 0 0,2 1 0,0 0 0,1 0 0,1 0 0,-2 27 0,4-39 0,1-1 0,0 1 0,0-1 0,1 1 0,-1-1 0,1 1 0,0-1 0,1 1 0,-1-1 0,1 0 0,0 0 0,4 7 0,-5-10 0,0-1 0,0 0 0,0 0 0,0 1 0,1-1 0,-1 0 0,0 0 0,0 0 0,1 0 0,-1 0 0,1-1 0,-1 1 0,1 0 0,-1-1 0,1 1 0,-1-1 0,3 1 0,-1-1 0,0 0 0,-1 0 0,1 0 0,0 0 0,-1-1 0,1 1 0,0-1 0,-1 0 0,1 0 0,-1 0 0,1 0 0,-1 0 0,5-3 0,-2 0 0,-1 1 0,1-1 0,-1 0 0,1-1 0,-1 1 0,0-1 0,-1 0 0,1 1 0,-1-2 0,0 1 0,0 0 0,0-1 0,-1 1 0,0-1 0,0 0 0,-1 1 0,1-1 0,-1 0 0,0 0 0,-1 0 0,0-12 0,0 14 0,0-1 0,-1 0 0,1 1 0,-1-1 0,0 1 0,-1-1 0,1 1 0,-1 0 0,0 0 0,0-1 0,0 1 0,0 0 0,-1 1 0,1-1 0,-1 0 0,0 1 0,0-1 0,-1 1 0,1 0 0,-1 0 0,0 1 0,1-1 0,-1 1 0,0-1 0,0 1 0,-1 0 0,1 1 0,-9-3 0,9 3 0,0 0 0,-1 1 0,1-1 0,0 1 0,-1 0 0,1 0 0,0 1 0,-1-1 0,1 1 0,0 0 0,-1 0 0,1 1 0,0-1 0,0 1 0,0 0 0,0 0 0,0 0 0,1 0 0,-1 1 0,0-1 0,1 1 0,0 0 0,0 0 0,0 1 0,0-1 0,0 0 0,1 1 0,-1 0 0,1-1 0,0 1 0,0 0 0,1 0 0,-1 1 0,1-1 0,0 0 0,0 0 0,0 1 0,0-1 0,1 0 0,0 1 0,0-1 0,1 7 0,-1-11 0,0 1 0,0-1 0,-1 1 0,1-1 0,0 1 0,1-1 0,-1 1 0,0-1 0,0 1 0,0-1 0,0 1 0,0-1 0,0 1 0,1-1 0,-1 0 0,0 1 0,0-1 0,1 1 0,-1-1 0,0 1 0,0-1 0,1 0 0,-1 1 0,1-1 0,-1 0 0,0 1 0,1-1 0,-1 0 0,1 0 0,-1 1 0,0-1 0,1 0 0,-1 0 0,1 0 0,0 0 0,18-9 0,15-26 0,-23 16 0,0 0 0,0-1 0,-2 0 0,-1-1 0,11-42 0,-9 30 0,21-48 0,-27 73 0,1-1 0,1 1 0,-1 0 0,1 0 0,1 1 0,-1 0 0,1 0 0,0 0 0,14-8 0,-22 15 0,1 0 0,0 1 0,0-1 0,0 0 0,0 0 0,0 1 0,0-1 0,0 0 0,0 0 0,0 0 0,0 1 0,0-1 0,0 0 0,0 0 0,0 1 0,0-1 0,0 0 0,0 0 0,0 1 0,0-1 0,1 0 0,-1 0 0,0 0 0,0 1 0,0-1 0,0 0 0,0 0 0,0 0 0,1 0 0,-1 1 0,0-1 0,0 0 0,0 0 0,1 0 0,-1 0 0,0 0 0,0 0 0,0 1 0,1-1 0,-1 0 0,0 0 0,0 0 0,1 0 0,-1 0 0,0 0 0,0 0 0,1 0 0,-1 0 0,0 0 0,0 0 0,0 0 0,1 0 0,-1 0 0,0 0 0,0-1 0,1 1 0,-1 0 0,0 0 0,0 0 0,0 0 0,1 0 0,-1 0 0,0-1 0,0 1 0,-8 21 0,7-21 0,-93 184 0,95-182 0,3-5 0,13-13 0,18-24 0,-25 29 0,-20 32 0,2-4 0,-87 203 0,107-240 0,47-90 0,-31 35 0,-88 183 0,51-91 0,21-23 0,23-26 0,8-9 0,-2-2 0,64-89 0,-102 128 0,0 0 0,-1-1 0,1 1 0,0 0 0,-1-1 0,0 0 0,0 1 0,1-6 0,-3 9 0,0 1 0,0 0 0,0 0 0,0 0 0,0 0 0,0 0 0,0-1 0,0 1 0,0 0 0,0 0 0,0 0 0,0 0 0,0-1 0,0 1 0,0 0 0,0 0 0,0 0 0,0 0 0,0 0 0,0-1 0,0 1 0,0 0 0,0 0 0,0 0 0,0 0 0,0 0 0,-1-1 0,1 1 0,0 0 0,0 0 0,0 0 0,0 0 0,0 0 0,0 0 0,-1 0 0,1 0 0,0 0 0,0-1 0,0 1 0,0 0 0,0 0 0,-1 0 0,1 0 0,0 0 0,0 0 0,0 0 0,-11 4 0,-7 8 0,-5 9 0,2 2 0,-28 36 0,-16 17 0,64-74 0,0-1 0,0 0 0,-1 0 0,1 0 0,0 0 0,-1 0 0,1 0 0,0 0 0,-1 0 0,1 0 0,-1-1 0,0 1 0,1 0 0,-4 0 0,5-1 0,-1-1 0,0 1 0,1 0 0,-1 0 0,0 0 0,1 0 0,-1-1 0,0 1 0,1 0 0,-1-1 0,1 1 0,-1 0 0,1-1 0,-1 1 0,1-1 0,-1 1 0,1 0 0,-1-1 0,1 0 0,-1 1 0,1-1 0,0 1 0,-1-1 0,1-1 0,-3-4 0,1-1 0,1 0 0,-1 1 0,1-1 0,0-11 0,-1 2 0,2 11 0,-1 0 0,0 1 0,0-1 0,-1 0 0,0 1 0,1-1 0,-1 1 0,-1 0 0,1 0 0,0-1 0,-1 1 0,0 1 0,0-1 0,0 0 0,-1 1 0,1 0 0,-1-1 0,0 1 0,-6-3 0,4 3 0,1 1 0,-1-1 0,0 1 0,0 1 0,0-1 0,0 1 0,0 0 0,0 1 0,0-1 0,0 1 0,-1 0 0,1 1 0,0-1 0,0 1 0,-6 2 0,7-1 0,0 0 0,1 0 0,-1 0 0,1 0 0,0 1 0,0-1 0,0 1 0,0 0 0,0 0 0,0 1 0,1-1 0,0 1 0,0 0 0,0 0 0,0 0 0,0 0 0,1 1 0,0-1 0,0 0 0,0 1 0,0 0 0,1-1 0,0 1 0,0 0 0,0 0 0,0 6 0,0-1 0,0 0 0,0 1 0,1-1 0,1 0 0,0 0 0,0 1 0,1-1 0,0 0 0,1 0 0,0-1 0,8 17 0,-11-26 0,1 1 0,-1 0 0,1-1 0,-1 1 0,0-1 0,1 1 0,-1 0 0,0-1 0,1 1 0,-1 0 0,0 0 0,1-1 0,-1 1 0,0 0 0,0-1 0,0 1 0,0 0 0,0 0 0,0-1 0,0 1 0,0 0 0,0 0 0,0-1 0,-1 1 0,1 0 0,0 0 0,-1 0 0,-18 2 0,9-4 0,8 1 0,0 0 0,-1 1 0,1-1 0,0 0 0,-1 1 0,1-1 0,0 1 0,-1-1 0,1 1 0,0 0 0,0 0 0,0 0 0,0 0 0,0 1 0,-3 1 0,5-2 0,-1 0 0,1 0 0,-1 0 0,1 0 0,0 0 0,-1 0 0,1 0 0,0-1 0,0 1 0,-1 0 0,1 0 0,0 0 0,0 0 0,0 0 0,0 0 0,0 0 0,1 0 0,-1 0 0,0 0 0,0 0 0,1 0 0,-1 0 0,0 0 0,1 0 0,-1 0 0,1 0 0,-1-1 0,1 1 0,0 0 0,-1 0 0,1-1 0,0 1 0,-1 0 0,1-1 0,0 1 0,0-1 0,0 1 0,1 0 0,2 2 0,0 0 0,-1 0 0,2 0 0,-1 0 0,0-1 0,0 0 0,1 0 0,0 0 0,-1 0 0,1-1 0,0 0 0,8 1 0,-13-2 0,0 0 0,0 0 0,1 0 0,-1 0 0,0 0 0,0 0 0,0 0 0,0 0 0,1 0 0,-1 0 0,0 0 0,0 0 0,0 0 0,0 0 0,0 0 0,1 0 0,-1 0 0,0-1 0,0 1 0,0 0 0,0 0 0,0 0 0,0 0 0,0 0 0,1 0 0,-1-1 0,0 1 0,0 0 0,0 0 0,0 0 0,0 0 0,0-1 0,0 1 0,0 0 0,0 0 0,0 0 0,0 0 0,0-1 0,0 1 0,0 0 0,0 0 0,0 0 0,0 0 0,0-1 0,0 1 0,0 0 0,0 0 0,0 0 0,-1-1 0,-6-11 0,-13-10 0,11 16 0,20 19 0,20 20 0,-21-24-341,1 0 0,-1-1-1,14 8 1,3 0-6485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8:12.868"/>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8:19.928"/>
    </inkml:context>
    <inkml:brush xml:id="br0">
      <inkml:brushProperty name="width" value="0.1" units="cm"/>
      <inkml:brushProperty name="height" value="0.1" units="cm"/>
      <inkml:brushProperty name="color" value="#FFFFFF"/>
    </inkml:brush>
  </inkml:definitions>
  <inkml:trace contextRef="#ctx0" brushRef="#br0">161 177 24575,'0'-59'0,"-1"71"0,-1-1 0,0 1 0,0-1 0,-9 21 0,6-16 0,0 0 0,-3 20 0,8-32 0,-1 0 0,1 0 0,0 0 0,0 1 0,0-1 0,1 0 0,-1 0 0,1 0 0,0 0 0,0 0 0,1 0 0,-1 0 0,3 5 0,-3-7 0,0 0 0,0 0 0,1-1 0,-1 1 0,0 0 0,1-1 0,-1 1 0,1-1 0,-1 1 0,1-1 0,0 0 0,-1 0 0,1 0 0,0 0 0,0 0 0,0 0 0,0 0 0,0 0 0,0-1 0,0 1 0,0-1 0,0 0 0,0 1 0,0-1 0,1 0 0,-1 0 0,0-1 0,0 1 0,0 0 0,0-1 0,0 1 0,0-1 0,0 1 0,0-1 0,0 0 0,0 0 0,0 0 0,0 0 0,-1 0 0,4-3 0,1-1 0,1 0 0,-1 0 0,-1 0 0,1-1 0,-1 0 0,0 0 0,0 0 0,-1-1 0,0 1 0,4-9 0,-5 7 0,0 0 0,0 0 0,-1 0 0,0 0 0,-1 0 0,1-13 0,-2 18 0,1 1 0,-1-1 0,-1 1 0,1 0 0,0-1 0,0 1 0,-1-1 0,1 1 0,-1 0 0,0 0 0,0-1 0,0 1 0,0 0 0,0 0 0,0 0 0,-1 0 0,1 0 0,-1 0 0,1 0 0,-1 1 0,0-1 0,0 0 0,1 1 0,-1-1 0,0 1 0,-4-2 0,4 2 0,1 1 0,0-1 0,0 1 0,0 0 0,0 0 0,-1-1 0,1 1 0,0 0 0,0 0 0,-1 0 0,1 0 0,0 0 0,0 0 0,0 1 0,-1-1 0,1 0 0,0 1 0,0-1 0,0 0 0,0 1 0,0 0 0,0-1 0,-1 1 0,0 1 0,0 0 0,0 0 0,0 1 0,0-1 0,0 1 0,0-1 0,1 1 0,-1 0 0,1 0 0,-2 4 0,-1 4 0,1 0 0,0 0 0,1 0 0,-1 15 0,3-21 0,-1 0 0,1 0 0,0 0 0,1 0 0,-1 0 0,1 0 0,0 0 0,0-1 0,0 1 0,1 0 0,3 8 0,-4-12 0,-1-1 0,0 0 0,0 0 0,0 1 0,0-1 0,1 0 0,-1 0 0,0 1 0,0-1 0,0 0 0,1 0 0,-1 0 0,0 1 0,0-1 0,1 0 0,-1 0 0,0 0 0,1 0 0,-1 0 0,0 0 0,0 0 0,1 0 0,-1 0 0,0 0 0,1 1 0,-1-1 0,0-1 0,0 1 0,1 0 0,-1 0 0,0 0 0,1 0 0,-1 0 0,0 0 0,0 0 0,1 0 0,-1 0 0,0 0 0,1-1 0,-1 1 0,0 0 0,0 0 0,0 0 0,1-1 0,-1 1 0,0 0 0,0 0 0,0-1 0,1 1 0,-1-1 0,7-15 0,-5 10 0,-1 0 0,0 0 0,-1 0 0,0 0 0,0 0 0,0-1 0,-1 1 0,1 0 0,-2 0 0,-1-7 0,3 12 0,0-1 0,-1 0 0,1 1 0,-1-1 0,1 1 0,-1-1 0,0 1 0,1-1 0,-1 1 0,0 0 0,0-1 0,0 1 0,0 0 0,0 0 0,-1-1 0,1 1 0,0 0 0,0 0 0,-1 0 0,1 0 0,-1 1 0,1-1 0,-1 0 0,1 1 0,-1-1 0,1 1 0,-1-1 0,1 1 0,-1 0 0,0-1 0,1 1 0,-1 0 0,0 0 0,1 0 0,-1 1 0,1-1 0,-1 0 0,0 1 0,1-1 0,-1 0 0,1 1 0,-1 0 0,-2 1 0,1 0 0,0 0 0,1-1 0,-1 2 0,1-1 0,-1 0 0,1 0 0,0 1 0,0-1 0,0 1 0,0 0 0,0-1 0,1 1 0,-1 0 0,1 0 0,0 0 0,-1 4 0,-11 53 0,12-53 0,0-5 0,-5 66 0,6-64 0,0 1 0,0-1 0,0 0 0,1 1 0,-1-1 0,1 0 0,1 0 0,-1 0 0,0 0 0,1 0 0,0 0 0,0 0 0,4 5 0,-6-8 0,1 0 0,-1-1 0,1 1 0,0 0 0,-1-1 0,1 1 0,0 0 0,0-1 0,-1 1 0,1-1 0,0 0 0,0 1 0,0-1 0,0 0 0,-1 1 0,1-1 0,0 0 0,0 0 0,0 0 0,0 1 0,0-1 0,0 0 0,0-1 0,0 1 0,0 0 0,0 0 0,0 0 0,-1 0 0,1-1 0,0 1 0,0 0 0,0-1 0,0 1 0,0-1 0,-1 1 0,1-1 0,0 1 0,0-1 0,-1 0 0,1 1 0,1-2 0,1-2 0,0 0 0,0 0 0,0 0 0,-1 0 0,1 0 0,3-9 0,0-3 0,-1 0 0,-1 0 0,0 0 0,-2-1 0,1 0 0,-1-20 0,-2 28 0,0 0 0,0 0 0,-1 0 0,0 0 0,-1 0 0,0 0 0,0 0 0,-1 1 0,0-1 0,-1 1 0,0 0 0,0 0 0,-6-9 0,8 15 0,0 0 0,0 0 0,1 0 0,-2 0 0,1 0 0,0 0 0,0 0 0,-1 1 0,1-1 0,0 1 0,-1 0 0,0 0 0,1 0 0,-1 0 0,0 0 0,1 0 0,-1 1 0,0-1 0,0 1 0,0 0 0,1 0 0,-1 0 0,0 0 0,0 0 0,0 1 0,1-1 0,-1 1 0,0 0 0,0 0 0,-3 2 0,1-1 0,0 1 0,0 0 0,0 0 0,0 1 0,1-1 0,0 1 0,0 0 0,0 0 0,0 0 0,0 1 0,1 0 0,0-1 0,0 1 0,-3 7 0,0 3 0,0 0 0,2 0 0,-5 25 0,8-36 0,0 0 0,0 1 0,1-1 0,-1 0 0,1 0 0,0 0 0,0 0 0,1 0 0,-1 0 0,1 0 0,0 0 0,0 0 0,1 0 0,-1 0 0,1 0 0,0 0 0,-1-1 0,2 1 0,2 3 0,-3-5 0,0-1 0,1 1 0,-1-1 0,1 0 0,-1 0 0,1 0 0,0 0 0,-1 0 0,1 0 0,0-1 0,0 1 0,-1-1 0,1 0 0,0 0 0,0 0 0,0 0 0,0 0 0,-1 0 0,1-1 0,0 0 0,0 1 0,-1-1 0,1 0 0,0-1 0,-1 1 0,1 0 0,-1-1 0,5-3 0,2 0 0,-1-1 0,0 0 0,0-1 0,-1 0 0,1 0 0,10-16 0,-11 14 0,-1-1 0,-1 0 0,0 0 0,5-14 0,-8 19 0,0 1 0,-1-1 0,0 0 0,0-1 0,0 1 0,-1 0 0,1 0 0,-1 0 0,-1 0 0,1 0 0,-2-7 0,2 10 0,0 1 0,0 0 0,-1-1 0,1 1 0,-1-1 0,1 1 0,-1 0 0,0-1 0,1 1 0,-1 0 0,0-1 0,0 1 0,0 0 0,0 0 0,0 0 0,0 0 0,0 0 0,0 0 0,0 0 0,-1 0 0,1 1 0,0-1 0,-1 0 0,1 1 0,0-1 0,-1 1 0,1-1 0,-1 1 0,1 0 0,0-1 0,-1 1 0,1 0 0,-1 0 0,1 0 0,-1 0 0,1 0 0,-1 1 0,1-1 0,-1 0 0,1 1 0,-1-1 0,1 1 0,0-1 0,-3 2 0,-1 1 0,0 0 0,0 0 0,1 0 0,-1 0 0,1 1 0,-1-1 0,1 1 0,0 0 0,1 0 0,-1 1 0,-3 5 0,0 3 0,1 0 0,0 0 0,1 1 0,-6 25 0,9-33 0,1 0 0,0 0 0,0 0 0,1 0 0,0 0 0,0 0 0,0 0 0,1-1 0,-1 1 0,1 0 0,1 0 0,-1 0 0,1 0 0,4 8 0,-5-12 0,0 0 0,1 0 0,-1 0 0,1 0 0,-1 0 0,1 0 0,-1 0 0,1-1 0,0 1 0,0-1 0,0 1 0,0-1 0,0 0 0,0 1 0,0-1 0,0 0 0,1-1 0,-1 1 0,0 0 0,1-1 0,-1 1 0,0-1 0,1 0 0,-1 1 0,1-1 0,-1-1 0,1 1 0,-1 0 0,0 0 0,1-1 0,-1 1 0,0-1 0,1 0 0,-1 0 0,0 0 0,0 0 0,0 0 0,4-3 0,0 0 0,0 0 0,0-1 0,-1 1 0,0-1 0,1-1 0,-2 1 0,1-1 0,-1 0 0,0 0 0,0 0 0,6-13 0,-5 4 0,0-1 0,-1 0 0,-1 1 0,-1-1 0,0-1 0,-1 1 0,0 0 0,-3-21 0,1 30 0,1-1 0,-1 0 0,-1 0 0,1 1 0,-1-1 0,-1 1 0,1-1 0,-1 1 0,-1 0 0,1 0 0,-1 0 0,0 1 0,-1-1 0,0 1 0,0 0 0,0 0 0,0 1 0,-13-10 0,16 14 0,0-1 0,0 1 0,0 0 0,0 0 0,-1 0 0,1 0 0,0 0 0,0 0 0,-1 1 0,1-1 0,0 1 0,-1 0 0,1 0 0,-1-1 0,1 1 0,0 1 0,-1-1 0,1 0 0,-1 1 0,1-1 0,-4 2 0,3 0 0,0 0 0,0 0 0,0 0 0,1 1 0,-1-1 0,1 0 0,-1 1 0,1 0 0,0-1 0,0 1 0,0 0 0,1 0 0,-3 5 0,-1 6 0,-1 1 0,2 0 0,0 1 0,1-1 0,-2 24 0,4-26 0,0 0 0,1 0 0,0 0 0,1 0 0,0 0 0,1 0 0,6 20 0,-6-27 0,1 0 0,0-1 0,-1 1 0,2-1 0,-1 1 0,1-1 0,0 0 0,0-1 0,0 1 0,0-1 0,1 0 0,0 0 0,0 0 0,0 0 0,0-1 0,1 0 0,-1 0 0,7 2 0,-9-4 0,1 1 0,-1-1 0,1 0 0,0 1 0,0-2 0,0 1 0,-1 0 0,1-1 0,0 0 0,0 0 0,0 0 0,0 0 0,0-1 0,-1 1 0,8-3 0,-8 2 0,0-1 0,0 0 0,0 0 0,0 0 0,-1 0 0,1 0 0,-1 0 0,1-1 0,-1 1 0,0-1 0,0 0 0,0 0 0,0 0 0,0 0 0,-1 0 0,1 0 0,-1 0 0,1-5 0,1-2 0,0 0 0,-1 1 0,-1-1 0,0 0 0,0 0 0,-1 0 0,0 0 0,0 0 0,-1 0 0,-5-18 0,5 23 0,0 1 0,0 0 0,-1-1 0,1 1 0,-1 0 0,0 0 0,-1 0 0,1 0 0,-1 0 0,1 1 0,-1-1 0,0 1 0,-1-1 0,1 1 0,0 0 0,-1 1 0,0-1 0,0 0 0,1 1 0,-2 0 0,1 0 0,0 0 0,0 1 0,0-1 0,-8-1 0,9 3 0,1 0 0,-1-1 0,0 1 0,1 0 0,-1 1 0,1-1 0,-1 0 0,1 1 0,-1-1 0,1 1 0,0 0 0,-1 0 0,1 0 0,0 0 0,-1 0 0,1 0 0,-4 4 0,3-2 0,-1 0 0,1 0 0,0 1 0,1 0 0,-1 0 0,0 0 0,1 0 0,0 0 0,-2 5 0,-1 6 0,0 0 0,1 1 0,1-1 0,-2 29 0,4-30 0,0 0 0,1 0 0,0 0 0,1 0 0,1 0 0,7 26 0,-7-35 0,-1 0 0,1 0 0,1 0 0,-1 0 0,1-1 0,-1 0 0,1 1 0,1-1 0,-1 0 0,0 0 0,1-1 0,0 1 0,0-1 0,0 0 0,0 0 0,1 0 0,-1 0 0,1-1 0,0 1 0,0-1 0,7 2 0,-7-3 0,0 0 0,-1 0 0,1 0 0,0-1 0,0 0 0,-1 0 0,1 0 0,0 0 0,0-1 0,-1 0 0,1 0 0,0 0 0,-1 0 0,1-1 0,-1 0 0,1 0 0,-1 0 0,0 0 0,0-1 0,0 0 0,0 1 0,0-1 0,-1-1 0,1 1 0,-1-1 0,0 1 0,0-1 0,0 0 0,2-4 0,5-10 0,0 0 0,-1-1 0,-1 0 0,-1 0 0,6-26 0,46-148 0,-53 184 0,-4 18 0,0 25 0,-2-32 0,-2 49 0,1-34 0,0 1 0,1-1 0,1 1 0,4 24 0,-1-35 0,0-13 0,3-22 0,-6 21 0,5-22 0,1-4 0,0 1 0,19-47 0,-25 78 0,-1 4 0,-2 14 0,-5 21 0,-43 149 0,38-151 0,-2-1 0,-1 0 0,-22 35 0,14-39 0,10-21 0,13-10 0,0 0 0,0 1 0,-1-1 0,1 0 0,0 0 0,0 0 0,-1 0 0,1 0 0,0 0 0,0 0 0,0-1 0,-1 1 0,1 0 0,0 0 0,0 0 0,0 0 0,-1 0 0,1 0 0,0 0 0,0 0 0,0 0 0,-1-1 0,1 1 0,0 0 0,0 0 0,0 0 0,0 0 0,0-1 0,-1 1 0,1 0 0,0 0 0,0 0 0,0-1 0,0 1 0,0 0 0,0 0 0,0 0 0,0-1 0,0 1 0,0 0 0,0 0 0,0 0 0,0-1 0,0 1 0,0 0 0,0 0 0,0-1 0,0 1 0,0 0 0,0 0 0,0 0 0,0-1 0,2-11 0,1-1 0,0 1 0,0-1 0,1 1 0,1 0 0,0 1 0,9-17 0,9-22 0,34-121 0,-18 52 0,-25 86 0,-8 27 0,-4 12 0,-4 15 0,-6 17 0,-2-1 0,-1 0 0,-2 0 0,-2-1 0,-27 48 0,25-57 0,17-27 0,0 0 0,0 0 0,0-1 0,0 1 0,0 0 0,0 0 0,0 0 0,0-1 0,0 1 0,0 0 0,0 0 0,0 0 0,0 0 0,0-1 0,-1 1 0,1 0 0,0 0 0,0 0 0,0 0 0,0 0 0,0-1 0,0 1 0,-1 0 0,1 0 0,0 0 0,0 0 0,0 0 0,0 0 0,-1 0 0,1 0 0,0 0 0,0-1 0,0 1 0,0 0 0,-1 0 0,1 0 0,0 0 0,0 0 0,0 0 0,-1 0 0,1 0 0,0 0 0,0 0 0,0 1 0,-1-1 0,1 0 0,0 0 0,0 0 0,0 0 0,0 0 0,-1 0 0,1 0 0,0 0 0,0 0 0,0 1 0,0-1 0,0 0 0,-1 0 0,1 0 0,0 0 0,0 0 0,0 1 0,0-1 0,0 0 0,0 0 0,0 0 0,0 0 0,0 1 0,0-1 0,0-16 0,5-9 0,1 1 0,15-39 0,2-10 0,-16 47 0,0 1 0,1 0 0,2 0 0,19-37 0,-29 61 0,1 1 0,-1-1 0,0 1 0,0 0 0,0-1 0,1 1 0,-1-1 0,0 1 0,1 0 0,-1-1 0,0 1 0,1-1 0,-1 1 0,0 0 0,1 0 0,-1-1 0,1 1 0,-1 0 0,0 0 0,1-1 0,-1 1 0,1 0 0,-1 0 0,1 0 0,-1 0 0,2 0 0,3 10 0,-2 22 0,-5-8 0,-9 42 0,10-74-93,-1 9 228,-6 10-422,5-4-833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8:23.831"/>
    </inkml:context>
    <inkml:brush xml:id="br0">
      <inkml:brushProperty name="width" value="0.1" units="cm"/>
      <inkml:brushProperty name="height" value="0.1" units="cm"/>
      <inkml:brushProperty name="color" value="#FFFFFF"/>
    </inkml:brush>
  </inkml:definitions>
  <inkml:trace contextRef="#ctx0" brushRef="#br0">244 0 24575,'-6'0'0,"-1"1"0,1-1 0,0 1 0,0 0 0,0 0 0,0 1 0,0-1 0,1 1 0,-1 1 0,0-1 0,1 1 0,-1 0 0,1 0 0,0 1 0,0-1 0,1 1 0,-1 0 0,1 1 0,-6 5 0,5-2 0,-1 0 0,1 1 0,1 0 0,-1 0 0,1 0 0,1 0 0,0 1 0,0-1 0,1 1 0,0 0 0,0 11 0,-2 21 0,2 0 0,2 1 0,7 50 0,-7-91 0,0 1 0,0-1 0,0 0 0,1 1 0,0-1 0,-1 0 0,1 1 0,0-1 0,0 0 0,0 0 0,0 0 0,0 0 0,1 0 0,-1 0 0,1 0 0,-1 0 0,1-1 0,0 1 0,-1 0 0,1-1 0,0 1 0,0-1 0,3 2 0,-3-3 0,1 0 0,-1 0 0,0 0 0,0 0 0,0 0 0,1 0 0,-1-1 0,0 1 0,0-1 0,0 1 0,1-1 0,-1 0 0,0 0 0,0 0 0,0 0 0,-1 0 0,1 0 0,0-1 0,0 1 0,0 0 0,-1-1 0,1 0 0,-1 1 0,1-1 0,1-3 0,5-6 0,1-2 0,-2 1 0,0-1 0,0 0 0,-1-1 0,-1 0 0,0 1 0,4-22 0,-6 26 0,-1-1 0,-1-1 0,1 1 0,-2 0 0,1 0 0,-2 0 0,1-1 0,-1 1 0,-1 0 0,0 0 0,0 0 0,-1 0 0,-4-10 0,6 18 0,0 0 0,0-1 0,0 1 0,-1 0 0,1 0 0,0 0 0,-1 0 0,0 0 0,1 0 0,-1 1 0,0-1 0,0 0 0,0 1 0,0-1 0,-1 1 0,1 0 0,0 0 0,0 0 0,-4-1 0,5 2 0,-1 0 0,1 0 0,-1 1 0,1-1 0,-1 1 0,1-1 0,-1 1 0,1-1 0,-1 1 0,1 0 0,0 0 0,-1 0 0,1-1 0,0 1 0,0 1 0,-1-1 0,1 0 0,0 0 0,0 0 0,0 0 0,1 1 0,-1-1 0,0 0 0,0 1 0,1-1 0,-1 1 0,1-1 0,-1 1 0,1-1 0,0 1 0,-1 2 0,-5 25 0,0 1 0,2 0 0,1 0 0,2 0 0,1 0 0,5 44 0,-4-69 0,0 0 0,0-1 0,0 1 0,1 0 0,-1 0 0,1-1 0,0 1 0,1-1 0,-1 0 0,1 1 0,0-1 0,0 0 0,0-1 0,5 6 0,-6-8 0,-1 0 0,0 0 0,1 0 0,-1 0 0,1 0 0,-1 0 0,1-1 0,-1 1 0,1-1 0,-1 1 0,1-1 0,0 1 0,-1-1 0,1 0 0,0 0 0,-1 0 0,1 0 0,1 0 0,0-1 0,-1 0 0,0 0 0,0 0 0,1 0 0,-1 0 0,0 0 0,0 0 0,0-1 0,-1 1 0,1-1 0,0 0 0,0 1 0,-1-1 0,1 0 0,-1 0 0,2-2 0,3-6 0,-1 0 0,0-1 0,-1 1 0,0-1 0,-1 0 0,0 0 0,0 0 0,-1 0 0,1-17 0,-2 10 0,-1-1 0,0 1 0,-2 0 0,0 0 0,-5-22 0,5 33 0,0 0 0,-1 0 0,0 0 0,0 0 0,-1 0 0,1 1 0,-1-1 0,-1 1 0,-6-7 0,10 11 0,-1 0 0,1 1 0,-1 0 0,1-1 0,-1 1 0,0 0 0,1 0 0,-1 0 0,0 0 0,0 0 0,0 0 0,0 0 0,0 1 0,0-1 0,0 1 0,0-1 0,0 1 0,0 0 0,-1 0 0,1 0 0,0 0 0,0 0 0,0 0 0,0 1 0,0-1 0,0 1 0,0-1 0,0 1 0,0 0 0,0 0 0,0 0 0,0 0 0,1 0 0,-1 0 0,0 1 0,-2 2 0,-2 2 0,0 1 0,0 0 0,1 0 0,0 0 0,1 1 0,0-1 0,0 1 0,0 0 0,1 0 0,0 1 0,1-1 0,-3 17 0,3-15 0,1 1 0,0-1 0,0 1 0,1 0 0,0-1 0,1 1 0,0 0 0,1-1 0,0 1 0,5 12 0,-5-19 0,0 1 0,1-1 0,0 1 0,-1-1 0,2 0 0,-1 0 0,0 0 0,1 0 0,0-1 0,0 1 0,0-1 0,0 0 0,0 0 0,1-1 0,-1 1 0,10 2 0,-12-4 0,1 0 0,-1 0 0,1-1 0,-1 1 0,1-1 0,0 1 0,-1-1 0,1 0 0,-1 0 0,1-1 0,0 1 0,-1 0 0,1-1 0,-1 0 0,1 1 0,-1-1 0,1 0 0,-1 0 0,1 0 0,-1-1 0,0 1 0,0-1 0,0 1 0,0-1 0,0 0 0,0 0 0,0 1 0,0-1 0,-1-1 0,1 1 0,-1 0 0,1 0 0,1-4 0,2-6 0,0 0 0,-1-1 0,-1 0 0,0 0 0,0 0 0,-1 0 0,-1 0 0,0-14 0,-1 17 0,0 0 0,0-1 0,-1 1 0,-1 0 0,0 0 0,0 0 0,-1 0 0,0 0 0,-1 0 0,-8-16 0,8 22 0,1 0 0,0 0 0,-1 1 0,0 0 0,0-1 0,0 1 0,0 0 0,0 1 0,-1-1 0,1 1 0,-1 0 0,0 0 0,1 0 0,-1 1 0,0 0 0,0 0 0,0 0 0,0 0 0,0 1 0,0 0 0,0 0 0,0 0 0,-9 2 0,8-1 0,0 0 0,0 0 0,0 1 0,0-1 0,0 1 0,1 1 0,-1-1 0,1 1 0,-1 0 0,1 0 0,0 0 0,0 1 0,0 0 0,1 0 0,-1 0 0,1 1 0,0-1 0,1 1 0,-7 9 0,5 0 0,0 0 0,1 0 0,1 0 0,0 1 0,1-1 0,1 1 0,0 0 0,1-1 0,0 1 0,2 0 0,-1-1 0,2 1 0,0-1 0,1 0 0,8 23 0,-9-32 0,-1 0 0,1 0 0,0 0 0,1 0 0,-1-1 0,1 1 0,0-1 0,0 0 0,0 0 0,1 0 0,-1-1 0,1 1 0,0-1 0,0 0 0,0-1 0,1 1 0,-1-1 0,0 0 0,1 0 0,0-1 0,-1 0 0,9 1 0,-9-2 0,0 0 0,0 0 0,-1 0 0,1-1 0,0 0 0,0 0 0,0 0 0,0 0 0,-1-1 0,1 0 0,0 0 0,-1 0 0,0-1 0,1 1 0,-1-1 0,0 0 0,-1-1 0,1 1 0,0 0 0,-1-1 0,0 0 0,0 0 0,0 0 0,0 0 0,-1 0 0,3-7 0,1-2 0,-1 0 0,-1 0 0,0 0 0,-1-1 0,0 0 0,-1 1 0,-1-1 0,0 0 0,-1 0 0,-1 0 0,0 0 0,0 0 0,-2 1 0,0-1 0,-5-17 0,6 26 0,-1 1 0,1-1 0,-1 1 0,0 0 0,0-1 0,0 1 0,-1 1 0,1-1 0,-1 0 0,0 1 0,0 0 0,0 0 0,0 0 0,-1 0 0,1 1 0,-1-1 0,0 1 0,0 0 0,0 1 0,0-1 0,-8 0 0,9 1 0,0 1 0,0-1 0,-1 1 0,1 0 0,0 1 0,0-1 0,0 1 0,-1 0 0,1 0 0,0 0 0,0 0 0,0 1 0,1 0 0,-1 0 0,0 0 0,1 0 0,-1 0 0,1 1 0,-1-1 0,1 1 0,0 0 0,0 0 0,1 0 0,-1 1 0,1-1 0,-5 7 0,3-1 0,0 0 0,0 0 0,1 0 0,0 1 0,1-1 0,0 1 0,0-1 0,1 1 0,1 0 0,-1 0 0,1-1 0,1 1 0,2 14 0,0-12 0,0 1 0,0-1 0,2 0 0,-1 0 0,1 0 0,1-1 0,0 0 0,1 0 0,15 19 0,-15-22 0,1 1 0,0-1 0,0-1 0,1 0 0,0 0 0,0 0 0,0-1 0,1-1 0,0 0 0,0 0 0,13 4 0,-14-7 0,-1 0 0,1 0 0,-1-1 0,1 0 0,0 0 0,0-1 0,-1 0 0,1-1 0,0 0 0,-1 0 0,1-1 0,0 0 0,-1-1 0,0 0 0,12-5 0,-14 5 0,0-1 0,0 0 0,-1 0 0,1-1 0,-1 0 0,0 0 0,0 0 0,-1 0 0,1-1 0,-1 1 0,0-1 0,-1 0 0,0 0 0,1-1 0,-2 1 0,1-1 0,-1 0 0,2-8 0,-2 4 0,0-1 0,0 1 0,-1-1 0,0 1 0,-1-1 0,-1 1 0,0-1 0,0 1 0,-1-1 0,-5-13 0,7 23 0,-1 0 0,1 0 0,-1 0 0,0 0 0,0 0 0,0 0 0,0 0 0,0 0 0,-1 1 0,1-1 0,0 0 0,-1 1 0,1-1 0,-1 1 0,0-1 0,1 1 0,-4-2 0,4 3 0,-1 0 0,1 0 0,0 0 0,-1-1 0,1 1 0,0 1 0,-1-1 0,1 0 0,0 0 0,0 0 0,-1 1 0,1-1 0,0 1 0,0-1 0,-1 1 0,1-1 0,0 1 0,0 0 0,0 0 0,0-1 0,0 1 0,0 0 0,0 0 0,0 0 0,0 0 0,0 0 0,1 0 0,-1 0 0,-1 2 0,-3 5 0,0 0 0,1 1 0,0-1 0,0 1 0,1 0 0,0 0 0,1 0 0,0 0 0,0 0 0,1 1 0,0-1 0,0 0 0,1 1 0,1-1 0,2 19 0,-3-27 0,0-1 0,0 1 0,0 0 0,1 0 0,-1 0 0,0 0 0,0 0 0,0-1 0,1 1 0,-1 0 0,0 0 0,1 0 0,-1-1 0,1 1 0,-1 0 0,1-1 0,-1 1 0,1 0 0,0-1 0,-1 1 0,1 0 0,0-1 0,0 1 0,-1-1 0,1 0 0,0 1 0,0-1 0,-1 0 0,1 1 0,0-1 0,0 0 0,0 0 0,0 0 0,0 1 0,-1-1 0,1 0 0,0 0 0,0 0 0,0-1 0,0 1 0,0 0 0,-1 0 0,1 0 0,0-1 0,0 1 0,0 0 0,0-1 0,-1 1 0,1 0 0,0-1 0,0 1 0,-1-1 0,1 0 0,-1 1 0,2-2 0,5-4 0,-1 0 0,0 0 0,-1 0 0,9-12 0,3-7 0,0-2 0,-2 0 0,20-48 0,-30 60 0,1 0 0,-2 0 0,0 0 0,-1-1 0,-1 1 0,0-1 0,-1 0 0,-2-30 0,1 46 0,0 0 0,0 0 0,0 0 0,0 0 0,0 0 0,0 0 0,0 0 0,0 0 0,0 0 0,-1 0 0,1 0 0,0 0 0,0 0 0,0 0 0,0 0 0,0 0 0,0 0 0,0 0 0,0 0 0,0 0 0,0 0 0,0 0 0,0 0 0,-1 0 0,1 0 0,0 0 0,0 0 0,0 0 0,0 0 0,0 0 0,0 0 0,0 0 0,0 0 0,0 0 0,0 0 0,0 0 0,0 0 0,0 0 0,0 0 0,0 0 0,-1 0 0,1-1 0,0 1 0,0 0 0,0 0 0,0 0 0,0 0 0,0 0 0,0 0 0,0 0 0,0 0 0,0 0 0,0 0 0,0 0 0,0 0 0,0 0 0,0-1 0,0 1 0,0 0 0,0 0 0,-5 11 0,-5 20 0,9-29 0,-35 150 0,28-131 0,7-36 0,1 10 0,0 0 0,1 0 0,0 0 0,0 0 0,0 0 0,0 1 0,5-10 0,-6 14 0,0 0 0,0 0 0,0 0 0,1 0 0,-1 0 0,0 0 0,0 0 0,0 0 0,0 0 0,1 0 0,-1 0 0,0 0 0,0 0 0,0 0 0,1 0 0,-1 0 0,0 0 0,0 0 0,0 0 0,1 1 0,-1-1 0,0 0 0,0 0 0,0 0 0,0 0 0,0 0 0,1 0 0,-1 1 0,0-1 0,0 0 0,0 0 0,0 0 0,0 0 0,0 1 0,0-1 0,0 0 0,1 0 0,-1 0 0,0 0 0,0 1 0,0-1 0,0 0 0,0 0 0,0 0 0,0 1 0,0-1 0,0 0 0,0 0 0,0 1 0,2 13 0,-1 2-151,-1-1-1,0 0 0,-1 1 0,-1-1 1,-1 0-1,0 1 0,-1-2 1,-8 24-1,-3-13-6674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9:38.488"/>
    </inkml:context>
    <inkml:brush xml:id="br0">
      <inkml:brushProperty name="width" value="0.05" units="cm"/>
      <inkml:brushProperty name="height" value="0.05" units="cm"/>
      <inkml:brushProperty name="color" value="#F6630D"/>
    </inkml:brush>
  </inkml:definitions>
  <inkml:trace contextRef="#ctx0" brushRef="#br0">154 1 24575,'-4'0'0,"0"0"0,0 0 0,0 1 0,1 0 0,-1 0 0,0 0 0,0 0 0,0 1 0,1-1 0,-1 1 0,1 0 0,-1 0 0,1 0 0,0 1 0,0-1 0,0 1 0,0 0 0,0-1 0,1 2 0,-5 4 0,-1 6 0,0 0 0,0 0 0,-9 30 0,6-16 0,6-17 0,1 1 0,0 1 0,0-1 0,2 0 0,-1 1 0,2-1 0,-1 1 0,2 0 0,1 19 0,0-25 0,0 0 0,0 0 0,1 0 0,0 0 0,0 0 0,1 0 0,0-1 0,0 1 0,0-1 0,1 0 0,0 0 0,1 0 0,-1-1 0,1 1 0,0-1 0,0 0 0,1 0 0,5 4 0,-3-4 0,0 0 0,1 0 0,-1-1 0,1 1 0,0-2 0,0 0 0,0 0 0,0 0 0,1-1 0,16 1 0,-22-3 0,0 0 0,1 0 0,-1 0 0,0-1 0,1 1 0,-1-1 0,0 0 0,0 0 0,0-1 0,0 1 0,0-1 0,0 0 0,0 0 0,0-1 0,-1 1 0,1-1 0,-1 1 0,0-1 0,0 0 0,0 0 0,0-1 0,0 1 0,-1-1 0,1 1 0,2-7 0,3-9 0,-2 0 0,0 0 0,-1 0 0,-1-1 0,-1 0 0,-1 0 0,-1 0 0,0 0 0,-1 0 0,-5-30 0,4 42 14,-1 0-1,1 0 0,-1 1 0,-1-1 1,0 0-1,0 1 0,0 0 1,-8-13-1,8 16-119,-1-1 0,1 2 0,-1-1 0,1 0 0,-1 0 0,0 1-1,-1 0 1,1 0 0,0 0 0,-1 1 0,0-1 0,1 1 0,-11-3 0,-17-3-6720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9:43.196"/>
    </inkml:context>
    <inkml:brush xml:id="br0">
      <inkml:brushProperty name="width" value="0.05" units="cm"/>
      <inkml:brushProperty name="height" value="0.05" units="cm"/>
      <inkml:brushProperty name="color" value="#F6630D"/>
    </inkml:brush>
  </inkml:definitions>
  <inkml:trace contextRef="#ctx0" brushRef="#br0">0 72 24575,'1'-2'0,"0"0"0,0 0 0,0 0 0,1 0 0,-1 1 0,0-1 0,1 1 0,-1-1 0,1 1 0,-1-1 0,3-1 0,1-1 0,1-1 0,-1 0 0,1 1 0,1 0 0,-1 0 0,0 0 0,1 1 0,0 0 0,0 0 0,0 1 0,0-1 0,0 2 0,1-1 0,9 0 0,-14 2 0,1-1 0,-1 1 0,0 0 0,0 1 0,0-1 0,1 0 0,-1 1 0,0 0 0,0 0 0,0 0 0,0 0 0,0 0 0,0 0 0,0 1 0,-1 0 0,1-1 0,0 1 0,-1 0 0,1 0 0,-1 1 0,0-1 0,0 0 0,0 1 0,0-1 0,0 1 0,0 0 0,-1 0 0,1-1 0,-1 1 0,0 0 0,0 0 0,1 6 0,-1-5 0,0 1 0,0 0 0,-1 0 0,1-1 0,-1 1 0,0 0 0,-1 0 0,1-1 0,-1 1 0,0 0 0,0-1 0,-1 1 0,1-1 0,-1 1 0,-4 7 0,-1-1 0,-1 0 0,0-1 0,0-1 0,-16 15 0,24-24 0,-1 1 0,0-1 0,1 0 0,-1 1 0,1-1 0,-1 1 0,1-1 0,-1 1 0,1-1 0,-1 1 0,1-1 0,-1 1 0,1-1 0,0 1 0,-1 0 0,1-1 0,0 1 0,0-1 0,-1 1 0,1 0 0,0-1 0,0 1 0,0 0 0,0-1 0,0 1 0,0 0 0,0 0 0,0-1 0,0 1 0,0 0 0,0-1 0,0 1 0,1 0 0,-1-1 0,0 2 0,23 8 0,-7-4 0,-4-1 0,0 1 0,-1 0 0,0 1 0,0 0 0,-1 0 0,0 1 0,0 1 0,17 19 0,-24-24 0,1 1 0,-1 0 0,0 0 0,0 1 0,0-1 0,-1 1 0,0-1 0,0 1 0,-1 0 0,1 0 0,-1 0 0,0-1 0,-1 1 0,1 0 0,-1 0 0,-1 0 0,1 0 0,-1 0 0,0 0 0,0 0 0,-4 10 0,4-13 6,0 0 0,-1 0-1,0 0 1,0 0 0,0 0-1,0 0 1,0 0 0,0 0 0,-1-1-1,1 1 1,-1-1 0,0 0-1,0 0 1,0 0 0,0 0-1,0 0 1,0-1 0,0 1 0,0-1-1,-7 2 1,-3 0-303,0-1 0,0 0 0,0-1 0,-15 0 0,-8-1-6529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3:07.447"/>
    </inkml:context>
    <inkml:brush xml:id="br0">
      <inkml:brushProperty name="width" value="0.1" units="cm"/>
      <inkml:brushProperty name="height" value="0.1" units="cm"/>
      <inkml:brushProperty name="color" value="#FFFFFF"/>
    </inkml:brush>
  </inkml:definitions>
  <inkml:trace contextRef="#ctx0" brushRef="#br0">134 321 24575,'1'-38'0,"-3"-37"0,-1 67 0,-2 16 0,-2 19 0,4-7 0,0 1 0,2 41 0,1-55 0,1-1 0,-1 0 0,2 1 0,-1-1 0,1 0 0,-1 0 0,2 0 0,-1 0 0,1-1 0,0 1 0,0-1 0,0 1 0,1-1 0,6 7 0,-9-10 0,1 0 0,-1-1 0,1 0 0,0 1 0,-1-1 0,1 0 0,0 0 0,0 0 0,0 0 0,0 0 0,0 0 0,0-1 0,0 1 0,0-1 0,0 1 0,0-1 0,0 0 0,0 0 0,0 0 0,1 0 0,-1 0 0,2 0 0,0-1 0,-1-1 0,1 1 0,-1-1 0,0 0 0,1 1 0,-1-1 0,0-1 0,0 1 0,0 0 0,0-1 0,4-4 0,1-3 0,0 0 0,-1-1 0,0 1 0,-1-2 0,0 1 0,7-18 0,-9 15 0,1 0 0,-2 0 0,0-1 0,1-22 0,-4 33 0,1 0 0,-2 1 0,1-1 0,0 0 0,-1 0 0,0 1 0,0-1 0,0 0 0,0 1 0,-3-6 0,3 7 0,0 1 0,0 0 0,0-1 0,0 1 0,0 0 0,-1 0 0,1 0 0,0-1 0,-1 2 0,1-1 0,-1 0 0,1 0 0,-1 0 0,1 1 0,-1-1 0,0 1 0,1-1 0,-1 1 0,0-1 0,1 1 0,-1 0 0,0 0 0,0 0 0,-1 0 0,-2 1 0,1 0 0,0 0 0,-1 0 0,1 0 0,0 1 0,0-1 0,0 1 0,0 0 0,0 0 0,1 1 0,-1-1 0,1 1 0,-1 0 0,1 0 0,0 0 0,0 0 0,0 0 0,0 1 0,1-1 0,0 1 0,-1 0 0,1 0 0,1 0 0,-1 0 0,0 0 0,-1 6 0,0 3 0,-1 0 0,1-1 0,1 1 0,0 1 0,1-1 0,1 0 0,1 22 0,0-27 0,1 1 0,-1-1 0,1 0 0,1 0 0,-1 0 0,1 0 0,1-1 0,6 12 0,-10-18 0,1 0 0,-1-1 0,1 1 0,-1 0 0,1 0 0,-1-1 0,1 1 0,0 0 0,-1-1 0,1 1 0,0 0 0,-1-1 0,1 1 0,0-1 0,0 1 0,0-1 0,0 0 0,-1 1 0,1-1 0,0 0 0,0 0 0,0 1 0,0-1 0,0 0 0,0 0 0,0 0 0,0 0 0,-1 0 0,1 0 0,2-1 0,-1 0 0,0 0 0,0 0 0,0-1 0,0 1 0,-1-1 0,1 1 0,0-1 0,-1 0 0,1 0 0,-1 1 0,3-5 0,3-6 0,-1 1 0,-1-1 0,7-19 0,-8 15 0,1 1 0,-2-1 0,0 0 0,-1 0 0,-1 0 0,-1-25 0,0 32 0,-2 0 0,1 0 0,-1 1 0,0-1 0,-1 0 0,1 1 0,-2-1 0,1 1 0,-1 0 0,-1 0 0,0 1 0,0-1 0,-6-7 0,10 14 0,-1-1 0,1 0 0,0 1 0,-1-1 0,1 1 0,-1-1 0,0 1 0,1 0 0,-1-1 0,0 1 0,0 0 0,0 0 0,0 1 0,0-1 0,0 0 0,0 1 0,0-1 0,0 1 0,0-1 0,0 1 0,0 0 0,0 0 0,0 0 0,0 0 0,0 0 0,-1 1 0,1-1 0,0 1 0,-2 0 0,1 1 0,0 0 0,0-1 0,1 2 0,-1-1 0,1 0 0,0 0 0,0 1 0,0-1 0,0 1 0,0 0 0,0-1 0,1 1 0,-1 0 0,1 0 0,0 0 0,0 0 0,-2 6 0,-2 14 0,1 0 0,1 1 0,0 28 0,3-41 0,0 1 0,1-1 0,0 0 0,0 0 0,2 0 0,-1 0 0,2 0 0,7 19 0,-10-28 0,0 0 0,0 1 0,1-1 0,-1 0 0,1 0 0,-1 0 0,1 0 0,0 0 0,0 0 0,0 0 0,0-1 0,0 1 0,0-1 0,1 1 0,-1-1 0,4 2 0,-4-3 0,0 1 0,0-1 0,0 0 0,0 0 0,0 0 0,0 0 0,0 0 0,0 0 0,0-1 0,0 1 0,0-1 0,-1 1 0,1-1 0,0 0 0,0 1 0,0-1 0,2-2 0,1 0 0,0-1 0,0-1 0,-1 1 0,1-1 0,-1 1 0,0-1 0,0 0 0,-1-1 0,1 1 0,-1-1 0,0 0 0,2-8 0,1-2 0,-2-1 0,0 1 0,-1-1 0,2-26 0,-4 34 0,-1 0 0,0-1 0,-1 1 0,0 0 0,0 0 0,-1 0 0,0 0 0,-1 0 0,-6-16 0,8 23 0,0 1 0,1-1 0,-1 0 0,0 1 0,0-1 0,0 1 0,0-1 0,0 1 0,-1 0 0,1-1 0,0 1 0,-1 0 0,1 0 0,0 0 0,-1 0 0,1 0 0,-1 0 0,0 0 0,1 1 0,-1-1 0,0 1 0,1-1 0,-1 1 0,0-1 0,0 1 0,0 0 0,1 0 0,-1 0 0,0 0 0,0 0 0,1 0 0,-1 1 0,0-1 0,0 1 0,1-1 0,-1 1 0,-2 1 0,-1 0 0,1 1 0,-1 0 0,1 0 0,0 1 0,0-1 0,0 1 0,0 0 0,1 0 0,-1 0 0,1 1 0,-5 9 0,1 1 0,1 0 0,0 1 0,1-1 0,1 1 0,0 1 0,-1 16 0,2 0 0,1 1 0,3 35 0,-1-61 0,1-1 0,1 1 0,-1 0 0,1-1 0,1 1 0,-1-1 0,1 1 0,0-1 0,1 0 0,0-1 0,0 1 0,7 8 0,-9-13 0,0 1 0,0-1 0,0 0 0,1 0 0,-1 0 0,1 0 0,-1 0 0,1 0 0,0-1 0,0 1 0,0-1 0,-1 0 0,1 0 0,1 0 0,-1 0 0,0-1 0,0 1 0,0-1 0,0 0 0,0 0 0,0 0 0,1 0 0,-1 0 0,0-1 0,0 1 0,0-1 0,0 0 0,0 0 0,0 0 0,0 0 0,0-1 0,0 1 0,2-3 0,2 0 0,-1-2 0,0 1 0,0-1 0,-1 0 0,1 0 0,-1-1 0,-1 1 0,1-1 0,-1 0 0,0 0 0,-1-1 0,1 1 0,-1-1 0,-1 0 0,0 0 0,0 0 0,1-10 0,-1 6 0,-1 1 0,0-1 0,0 0 0,-1 1 0,-1-1 0,0 0 0,0 1 0,-1-1 0,-1 1 0,0 0 0,-7-18 0,9 26 0,-1 0 0,1 0 0,-1 0 0,0 1 0,1-1 0,-1 0 0,0 1 0,-1-1 0,1 1 0,0 0 0,-1 0 0,1 0 0,-1 0 0,1 0 0,-1 0 0,0 1 0,0-1 0,0 1 0,0 0 0,0 0 0,0 0 0,0 0 0,-1 1 0,1-1 0,0 1 0,0 0 0,-1 0 0,-4 0 0,3 2 0,-1-1 0,1 1 0,0 0 0,0 0 0,0 0 0,0 1 0,0 0 0,0 0 0,1 0 0,-1 0 0,1 1 0,0 0 0,0 0 0,1 0 0,-1 0 0,-4 7 0,-2 4 0,0 0 0,1 1 0,1 0 0,1 1 0,0-1 0,1 1 0,1 1 0,0-1 0,1 1 0,1 0 0,1 0 0,0 35 0,2-50 0,0 0 0,0 0 0,0-1 0,1 1 0,-1 0 0,1 0 0,0-1 0,0 1 0,0 0 0,0-1 0,0 1 0,1-1 0,-1 1 0,1-1 0,-1 0 0,1 0 0,0 1 0,0-1 0,0 0 0,0-1 0,0 1 0,0 0 0,1-1 0,-1 1 0,1-1 0,-1 0 0,1 1 0,-1-1 0,1 0 0,0-1 0,-1 1 0,1 0 0,0-1 0,0 0 0,-1 0 0,1 1 0,0-2 0,0 1 0,0 0 0,5-2 0,2 0 0,1 0 0,-1-1 0,0 0 0,0-1 0,0-1 0,-1 1 0,1-1 0,-1-1 0,13-10 0,-8 3 0,-1-1 0,0 0 0,-1-1 0,-1 0 0,0-1 0,-1-1 0,-1 1 0,-1-2 0,0 1 0,-1-1 0,-1 0 0,-1 0 0,0-1 0,-1 1 0,1-24 0,-7 17 0,2 24 0,0 1 0,0 0 0,0 0 0,0-1 0,0 1 0,0 0 0,0 0 0,-1 0 0,1-1 0,0 1 0,0 0 0,0 0 0,0 0 0,0 0 0,-1 0 0,1-1 0,0 1 0,0 0 0,0 0 0,-1 0 0,1 0 0,0 0 0,0 0 0,0 0 0,-1 0 0,1 0 0,0-1 0,0 1 0,-1 0 0,1 0 0,0 0 0,0 0 0,0 0 0,-1 1 0,1-1 0,0 0 0,0 0 0,-1 0 0,1 0 0,0 0 0,0 0 0,0 0 0,-1 0 0,1 0 0,0 1 0,0-1 0,0 0 0,0 0 0,-1 0 0,1 0 0,0 0 0,0 1 0,0-1 0,0 0 0,0 0 0,-1 0 0,1 1 0,0-1 0,0 0 0,0 0 0,0 1 0,0-1 0,-10 16 0,-8 20 0,3 2 0,1 0 0,2 0 0,-12 69 0,21-100 0,2-14 0,2-18 0,2 6 0,1-1 0,1 1 0,1 1 0,1-1 0,0 1 0,1 0 0,15-23 0,-23 40 0,0 0 0,1 0 0,-1 0 0,1 0 0,0 0 0,-1 0 0,1 0 0,0 1 0,0-1 0,-1 0 0,1 0 0,0 1 0,0-1 0,0 1 0,0-1 0,0 1 0,0-1 0,0 1 0,0-1 0,0 1 0,1-1 0,-2 2 0,1-1 0,0 1 0,-1-1 0,1 0 0,-1 1 0,1-1 0,-1 1 0,1-1 0,-1 1 0,1-1 0,-1 1 0,0 0 0,1-1 0,-1 1 0,0-1 0,1 1 0,-1 0 0,0-1 0,0 1 0,0 0 0,0-1 0,1 1 0,-1 1 0,1 5 0,-1 1 0,1 0 0,-1 0 0,-2 12 0,-3 15 0,-2 0 0,-1-1 0,-2 0 0,-1-1 0,-1 0 0,-26 47 0,32-74 0,6-16 0,7-18 0,31-107 0,-28 94 0,29-76 0,-30 104 0,-4 17 0,-3 24 0,-16 93 0,11-106 0,0-1 0,-1 0 0,0 0 0,-1 0 0,-1 0 0,-9 15 0,15-28 0,0-1 0,0 1 0,0-1 0,0 0 0,-1 1 0,1-1 0,0 0 0,0 1 0,0-1 0,-1 0 0,1 1 0,0-1 0,0 0 0,-1 0 0,1 1 0,0-1 0,0 0 0,-1 0 0,1 1 0,0-1 0,-1 0 0,1 0 0,-1 0 0,1 0 0,0 0 0,-1 1 0,1-1 0,0 0 0,-2 0 0,0-11 0,4-21 0,39-128 0,-25 108 0,-3-1 0,7-57 0,-18 93 0,1 1 0,0-1 0,6-16 0,-8 28 0,0 1 0,1 0 0,0 0 0,0 0 0,0 0 0,0 0 0,0 1 0,1-1 0,0 1 0,0-1 0,0 1 0,0 0 0,0 0 0,0 0 0,1 1 0,6-5 0,-9 7 0,0 0 0,-1-1 0,1 1 0,0 0 0,-1 0 0,1-1 0,0 1 0,0 0 0,0 0 0,-1 0 0,1 0 0,0 0 0,0 0 0,-1 0 0,1 0 0,0 1 0,0-1 0,-1 0 0,1 0 0,0 1 0,0-1 0,-1 0 0,1 1 0,0-1 0,-1 1 0,1-1 0,-1 0 0,1 1 0,0 0 0,1 1 0,-1 1 0,1-1 0,-1 0 0,1 1 0,-1-1 0,0 1 0,0-1 0,1 6 0,5 50 0,-7-53 0,1 0 0,-1 0 0,-1 1 0,1-1 0,-1 0 0,0 0 0,0 0 0,-3 8 0,4-13 0,0 0 0,0 0 0,0 0 0,0 1 0,0-1 0,-1 0 0,1 0 0,0 0 0,0 0 0,0 0 0,0 0 0,0 0 0,0 0 0,0 0 0,-1 0 0,1 0 0,0 0 0,0 0 0,0 0 0,0 0 0,0 1 0,-1-1 0,1 0 0,0 0 0,0-1 0,0 1 0,0 0 0,0 0 0,0 0 0,-1 0 0,1 0 0,0 0 0,0 0 0,0 0 0,0 0 0,0 0 0,0 0 0,-1 0 0,1 0 0,0 0 0,0 0 0,0-1 0,0 1 0,0 0 0,0 0 0,0 0 0,0 0 0,0 0 0,0 0 0,0 0 0,-1-1 0,1 1 0,0 0 0,0 0 0,0 0 0,0 0 0,0 0 0,0-1 0,0 1 0,0 0 0,0 0 0,-5-15 0,0 2 0,1 28 0,1 14 0,-2-1 0,-1 0 0,-2 0 0,0-1 0,-2 0 0,-13 27 0,5-12 0,-17 62 0,29-81 0,5-16 0,0 1 0,-1-1 0,0 0 0,0 1 0,-1-1 0,0 0 0,0 0 0,-1-1 0,-8 13 0,12-19 0,0 0 0,-1 1 0,1-1 0,0 0 0,-1 1 0,1-1 0,0 0 0,-1 0 0,1 1 0,-1-1 0,1 0 0,0 0 0,-1 0 0,1 1 0,-1-1 0,1 0 0,-1 0 0,1 0 0,-1 0 0,1 0 0,-1 0 0,1 0 0,0 0 0,-1 0 0,1 0 0,-1 0 0,1 0 0,-1 0 0,1-1 0,-1 1 0,1 0 0,-1 0 0,1 0 0,0-1 0,-1 1 0,1 0 0,0 0 0,-1-1 0,1 1 0,-1 0 0,1-1 0,0 1 0,0 0 0,-1-1 0,1 1 0,0-1 0,0 1 0,-1-1 0,1 1 0,0 0 0,0-1 0,0 1 0,0-1 0,0 1 0,0-1 0,0 1 0,0-1 0,0 0 0,-7-29 0,-1-29 0,-3 0 0,-2 1 0,-26-71 0,36 120 0,-1 1 0,0-1 0,0 1 0,-1 0 0,0 0 0,-1 0 0,1 0 0,-1 1 0,-1 0 0,1 0 0,-12-8 0,14 13 0,1-1 0,-1 1 0,0 0 0,0 0 0,0 1 0,0-1 0,0 1 0,0 0 0,0 0 0,-1 0 0,1 0 0,0 1 0,-1 0 0,1-1 0,0 2 0,-1-1 0,1 1 0,0-1 0,-1 1 0,1 0 0,0 0 0,0 1 0,0 0 0,0-1 0,0 1 0,-6 5 0,3-3 0,0 1 0,1 1 0,-1-1 0,1 1 0,0 0 0,1 1 0,0-1 0,0 1 0,0 0 0,1 0 0,-4 9 0,6-12 0,0 1 0,0-1 0,1 1 0,-1 0 0,1 0 0,0-1 0,0 1 0,1 0 0,0 0 0,-1 0 0,2 0 0,-1 0 0,1 0 0,-1 0 0,1 0 0,1 0 0,-1 0 0,1-1 0,3 9 0,-5-12 0,1-1 0,-1 1 0,0 0 0,0-1 0,1 1 0,-1 0 0,0-1 0,1 1 0,-1 0 0,1-1 0,-1 1 0,1-1 0,-1 1 0,1-1 0,-1 1 0,1-1 0,-1 0 0,1 1 0,0-1 0,-1 1 0,1-1 0,0 0 0,-1 0 0,1 1 0,0-1 0,-1 0 0,1 0 0,0 0 0,0 0 0,0 0 0,12-13 0,-6 4 0,-6 9 0,0 1 0,-1-1 0,1 1 0,-1 0 0,1-1 0,-1 1 0,1 0 0,-1 0 0,0-1 0,1 1 0,-1 0 0,0 0 0,0-1 0,0 1 0,1 0 0,-1 0 0,0 0 0,0-1 0,0 1 0,0 0 0,0 0 0,-1 1 0,2 34 0,-1-23 0,1 0 0,0 1 0,0-1 0,6 23 0,-5-31 0,0-1 0,-1 0 0,1 0 0,1 0 0,-1 0 0,0-1 0,1 1 0,0 0 0,0-1 0,0 0 0,0 0 0,1 0 0,-1 0 0,1 0 0,0-1 0,-1 0 0,1 1 0,7 1 0,19 4-1365,-5-6-5461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9:46.024"/>
    </inkml:context>
    <inkml:brush xml:id="br0">
      <inkml:brushProperty name="width" value="0.05" units="cm"/>
      <inkml:brushProperty name="height" value="0.05" units="cm"/>
      <inkml:brushProperty name="color" value="#F6630D"/>
    </inkml:brush>
  </inkml:definitions>
  <inkml:trace contextRef="#ctx0" brushRef="#br0">264 44 24575,'0'-2'0,"-1"0"0,1 0 0,-1 0 0,0 0 0,0 0 0,0 0 0,0 0 0,0 0 0,0 1 0,0-1 0,-1 0 0,1 1 0,0-1 0,-1 1 0,0 0 0,1-1 0,-1 1 0,0 0 0,0 0 0,1 0 0,-1 0 0,0 0 0,0 1 0,0-1 0,0 0 0,0 1 0,0 0 0,0-1 0,-3 1 0,-2-2 0,0 1 0,0 1 0,-1-1 0,1 1 0,0 0 0,-1 0 0,-8 3 0,8-1 0,1 1 0,0 1 0,-1-1 0,1 1 0,0 1 0,1-1 0,-1 1 0,1 0 0,0 1 0,0-1 0,1 1 0,-1 1 0,1-1 0,1 1 0,-1-1 0,1 1 0,-6 15 0,3-7 0,1 1 0,1-1 0,0 1 0,1 0 0,1 0 0,0 0 0,0 33 0,3-32 0,1 0 0,1 0 0,0 1 0,8 25 0,-8-36 0,0 0 0,1-1 0,0 1 0,0-1 0,0 1 0,1-1 0,0 0 0,0-1 0,0 1 0,1-1 0,0 1 0,0-1 0,10 7 0,-7-7 0,1 0 0,0 0 0,0 0 0,0-1 0,1-1 0,-1 0 0,1 0 0,0 0 0,0-1 0,0-1 0,0 0 0,0 0 0,0-1 0,0 0 0,0-1 0,0 0 0,15-4 0,-18 3 0,0-1 0,0 1 0,0-2 0,0 1 0,-1-1 0,1 1 0,-1-2 0,0 1 0,0-1 0,0 0 0,-1 0 0,0-1 0,0 1 0,0-1 0,-1 0 0,0-1 0,0 1 0,0-1 0,-1 0 0,0 0 0,0 0 0,-1 0 0,4-14 0,-2-5 0,-1-1 0,0 0 0,-2 0 0,-1 0 0,-5-35 0,4 56-54,0 0-1,0 0 0,-1-1 1,0 1-1,0 0 1,0 1-1,-1-1 0,0 0 1,0 1-1,0-1 1,-1 1-1,1 0 0,-2 0 1,1 1-1,0-1 0,-1 1 1,0 0-1,0 0 1,0 0-1,0 1 0,0-1 1,-1 1-1,0 1 1,-7-4-1,-26-5-6771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0:59.077"/>
    </inkml:context>
    <inkml:brush xml:id="br0">
      <inkml:brushProperty name="width" value="0.05" units="cm"/>
      <inkml:brushProperty name="height" value="0.05" units="cm"/>
      <inkml:brushProperty name="color" value="#004F8B"/>
    </inkml:brush>
  </inkml:definitions>
  <inkml:trace contextRef="#ctx0" brushRef="#br0">0 1 24575,'0'0'-8191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1:03.626"/>
    </inkml:context>
    <inkml:brush xml:id="br0">
      <inkml:brushProperty name="width" value="0.05" units="cm"/>
      <inkml:brushProperty name="height" value="0.05" units="cm"/>
      <inkml:brushProperty name="color" value="#004F8B"/>
    </inkml:brush>
  </inkml:definitions>
  <inkml:trace contextRef="#ctx0" brushRef="#br0">30 108 24575,'-1'0'0,"0"-1"0,-1 1 0,1 0 0,0 0 0,-1 0 0,1-1 0,0 1 0,0-1 0,0 1 0,-1-1 0,1 1 0,0-1 0,0 0 0,0 1 0,0-1 0,0 0 0,0 0 0,0 0 0,0 0 0,0 0 0,1 0 0,-1 0 0,0 0 0,1 0 0,-1 0 0,1-1 0,-1 1 0,1 0 0,-1 0 0,1-1 0,0 1 0,0 0 0,-1 0 0,1-1 0,0 1 0,0-2 0,0 0 0,0 1 0,0-1 0,1 1 0,-1-1 0,0 1 0,1 0 0,0-1 0,-1 1 0,1-1 0,0 1 0,0 0 0,1 0 0,-1 0 0,0-1 0,1 1 0,-1 0 0,1 1 0,3-4 0,0 1 0,1 0 0,0 1 0,0 0 0,0 0 0,0 1 0,1 0 0,-1 0 0,1 0 0,-1 1 0,1 0 0,0 0 0,-1 1 0,1-1 0,0 2 0,9 0 0,-12 0 0,0-1 0,0 1 0,0 0 0,0 0 0,0 1 0,-1-1 0,1 1 0,0 0 0,-1 0 0,1 0 0,-1 1 0,1-1 0,-1 1 0,0 0 0,0 0 0,0 0 0,-1 0 0,1 0 0,-1 0 0,0 1 0,0-1 0,0 1 0,0 0 0,0 0 0,1 6 0,0 1 0,-1-1 0,-1 1 0,1 0 0,-2 0 0,1 0 0,-2 0 0,1-1 0,-1 1 0,-1 0 0,0 0 0,-1-1 0,0 1 0,0-1 0,-1 0 0,-1 0 0,1 0 0,-2-1 0,1 1 0,-1-1 0,-1-1 0,1 1 0,-2-1 0,1 0 0,-1-1 0,0 1 0,-1-2 0,1 1 0,-13 6 0,-5 0 0,20-11 0,1 1 0,-1-1 0,1 1 0,0 0 0,0 0 0,0 0 0,1 1 0,-1 0 0,1 0 0,0 0 0,-7 9 0,11-13 0,0 1 0,-1-1 0,1 0 0,0 1 0,0-1 0,-1 1 0,1-1 0,0 1 0,0-1 0,0 1 0,0-1 0,0 1 0,-1-1 0,1 1 0,0 0 0,0-1 0,0 1 0,1-1 0,-1 1 0,0-1 0,0 1 0,0-1 0,0 1 0,0-1 0,1 1 0,-1-1 0,0 1 0,0-1 0,1 1 0,16 5 0,32-10 0,-38 3 0,198-8-1365,-172 8-5461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1:07.275"/>
    </inkml:context>
    <inkml:brush xml:id="br0">
      <inkml:brushProperty name="width" value="0.05" units="cm"/>
      <inkml:brushProperty name="height" value="0.05" units="cm"/>
      <inkml:brushProperty name="color" value="#004F8B"/>
    </inkml:brush>
  </inkml:definitions>
  <inkml:trace contextRef="#ctx0" brushRef="#br0">1 79 24575,'0'-3'0,"1"0"0,-1 1 0,1-1 0,0 0 0,0 1 0,0-1 0,0 1 0,1 0 0,-1-1 0,1 1 0,-1 0 0,1 0 0,0 0 0,0 0 0,0 0 0,0 0 0,0 0 0,0 1 0,0-1 0,1 1 0,4-3 0,2 0 0,-1-1 0,2 2 0,-1-1 0,17-3 0,-17 5 0,-1 1 0,1-1 0,0 2 0,0-1 0,0 1 0,0 1 0,0-1 0,0 1 0,0 1 0,0 0 0,0 0 0,-1 1 0,13 5 0,-15-5 0,0 1 0,-1 0 0,1 0 0,-1 0 0,0 0 0,-1 1 0,1 0 0,-1 0 0,0 0 0,0 1 0,0-1 0,-1 1 0,0 0 0,0 0 0,0 0 0,-1 0 0,0 1 0,0-1 0,1 7 0,-2-5 0,1 1 0,-1-1 0,-1 1 0,0 0 0,0-1 0,0 1 0,-1-1 0,-1 1 0,1-1 0,-1 0 0,-1 1 0,1-1 0,-1 0 0,-1 0 0,-4 8 0,-2-1 0,0 0 0,-1-1 0,-1 0 0,0-1 0,-1-1 0,-18 15 0,-24 25 0,38-35 0,0 0 0,-27 18 0,42-33 0,-1 0 0,0 0 0,1 0 0,-1 0 0,1 0 0,0 0 0,0 1 0,0-1 0,-4 6 0,6-8 0,0 1 0,0-1 0,0 0 0,0 1 0,0-1 0,0 1 0,0-1 0,0 1 0,0-1 0,0 0 0,0 1 0,0-1 0,0 1 0,0-1 0,0 1 0,0-1 0,0 0 0,0 1 0,1-1 0,-1 1 0,0-1 0,0 0 0,0 1 0,1-1 0,-1 0 0,0 1 0,1-1 0,20 9 0,26-4-5,0-3-1,87-5 1,-47 0-1344,-67 3-5477</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1:10.743"/>
    </inkml:context>
    <inkml:brush xml:id="br0">
      <inkml:brushProperty name="width" value="0.05" units="cm"/>
      <inkml:brushProperty name="height" value="0.05" units="cm"/>
      <inkml:brushProperty name="color" value="#004F8B"/>
    </inkml:brush>
  </inkml:definitions>
  <inkml:trace contextRef="#ctx0" brushRef="#br0">3 78 24575,'1'-3'0,"-1"1"0,1 0 0,0-1 0,0 1 0,0 0 0,0 0 0,0 0 0,1 0 0,-1 0 0,1 0 0,-1 0 0,1 0 0,-1 0 0,1 1 0,0-1 0,0 1 0,0-1 0,0 1 0,0 0 0,0 0 0,5-2 0,49-18 0,-44 17 0,1 1 0,0 0 0,0 1 0,0 0 0,0 1 0,0 1 0,0 0 0,18 3 0,-26-2 0,0 0 0,-1 0 0,0 0 0,1 1 0,-1 0 0,0 0 0,0 0 0,0 0 0,0 1 0,0 0 0,0-1 0,-1 2 0,1-1 0,-1 0 0,0 0 0,0 1 0,0 0 0,-1 0 0,1 0 0,-1 0 0,0 0 0,0 0 0,0 0 0,-1 1 0,1-1 0,0 8 0,1-1 0,-1 0 0,0 0 0,-1 1 0,-1-1 0,0 1 0,0-1 0,-1 1 0,-1-1 0,1 0 0,-2 1 0,0-1 0,0 0 0,-1 0 0,0-1 0,-1 1 0,0-1 0,-1 0 0,0 0 0,-1-1 0,0 0 0,0 0 0,-1-1 0,0 1 0,-12 9 0,-20 14 0,-8 8 0,-72 45 0,103-74 0,17-6 0,29-5 0,-20 0 0,156-18 0,79-4 0,-239 22-1365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3:12.239"/>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3:17.319"/>
    </inkml:context>
    <inkml:brush xml:id="br0">
      <inkml:brushProperty name="width" value="0.05" units="cm"/>
      <inkml:brushProperty name="height" value="0.05" units="cm"/>
      <inkml:brushProperty name="color" value="#E71224"/>
    </inkml:brush>
  </inkml:definitions>
  <inkml:trace contextRef="#ctx0" brushRef="#br0">1 0 24575,'9'0'0,"7"0"0,1 9 0,6 3 0,0 8 0,5 1 0,1 1 0,6-3 0,-4 4 0,2-1 0,-5 3 0,-2-1 0,-6-2 0,2-3 0,-1 3 0,-2-2 0,-2 1 0,-6-4-8191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3:18.497"/>
    </inkml:context>
    <inkml:brush xml:id="br0">
      <inkml:brushProperty name="width" value="0.05" units="cm"/>
      <inkml:brushProperty name="height" value="0.05" units="cm"/>
      <inkml:brushProperty name="color" value="#E71224"/>
    </inkml:brush>
  </inkml:definitions>
  <inkml:trace contextRef="#ctx0" brushRef="#br0">218 0 24575,'-5'0'0,"0"9"0,-5 3 0,-1 3 0,-6 9 0,-2 9 0,-5-1 0,0-2 0,5 4 0,1-5 0,4-3 0,-5-5 0,1 2 0,4-2-8191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3:23.590"/>
    </inkml:context>
    <inkml:brush xml:id="br0">
      <inkml:brushProperty name="width" value="0.05" units="cm"/>
      <inkml:brushProperty name="height" value="0.05" units="cm"/>
      <inkml:brushProperty name="color" value="#E71224"/>
    </inkml:brush>
  </inkml:definitions>
  <inkml:trace contextRef="#ctx0" brushRef="#br0">22 37 24575,'0'-9'0,"-8"-2"0,0-1 0,3 8 0,10 3 0,5 7 0,5 3 0,0 8 0,6 1 0,0 7 0,1-1 0,-4 0 0,-5 4 0,5-2 0,-1-1 0,-4-5-8191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3:24.770"/>
    </inkml:context>
    <inkml:brush xml:id="br0">
      <inkml:brushProperty name="width" value="0.05" units="cm"/>
      <inkml:brushProperty name="height" value="0.05" units="cm"/>
      <inkml:brushProperty name="color" value="#E71224"/>
    </inkml:brush>
  </inkml:definitions>
  <inkml:trace contextRef="#ctx0" brushRef="#br0">307 0 24575,'-5'2'0,"-1"0"0,1 0 0,-1 0 0,1 0 0,0 1 0,-1 0 0,1 0 0,1 1 0,-1-1 0,0 1 0,1 0 0,0 0 0,-7 8 0,-11 23 0,8-12 0,-1 0 0,-2 0 0,0-2 0,-1 0 0,-27 24 0,38-39 21,0 1 0,0 1 0,1-1 0,0 1 0,-5 10 1,-17 21-1514,18-28-5334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3:15.505"/>
    </inkml:context>
    <inkml:brush xml:id="br0">
      <inkml:brushProperty name="width" value="0.1" units="cm"/>
      <inkml:brushProperty name="height" value="0.1" units="cm"/>
      <inkml:brushProperty name="color" value="#FFFFFF"/>
    </inkml:brush>
  </inkml:definitions>
  <inkml:trace contextRef="#ctx0" brushRef="#br0">98 232 24575,'0'-1'0,"0"1"0,0 0 0,0-1 0,0 1 0,0-1 0,0 1 0,0-1 0,0 1 0,0-1 0,0 1 0,0-1 0,0 1 0,-1 0 0,1-1 0,0 1 0,0-1 0,0 1 0,-1 0 0,1-1 0,0 1 0,-1-1 0,1 1 0,0 0 0,0-1 0,-1 1 0,1 0 0,-1 0 0,1-1 0,0 1 0,-1 0 0,1 0 0,-1 0 0,1-1 0,0 1 0,-1 0 0,1 0 0,-1 0 0,1 0 0,-1 0 0,0 0 0,0 0 0,0 0 0,1 1 0,-1-1 0,0 0 0,0 1 0,0-1 0,0 0 0,0 1 0,1-1 0,-1 1 0,0-1 0,0 1 0,1 0 0,-1-1 0,0 1 0,1 0 0,-1 0 0,1-1 0,-1 1 0,0 1 0,-47 101 0,43-91 0,1-1 0,1 0 0,0 1 0,1-1 0,0 1 0,0 0 0,1 18 0,1-28 0,0 0 0,0 0 0,0 0 0,1 0 0,-1 0 0,0-1 0,1 1 0,0 0 0,-1 0 0,1 0 0,0-1 0,0 1 0,0 0 0,0-1 0,0 1 0,0-1 0,1 1 0,-1-1 0,0 0 0,1 0 0,-1 1 0,1-1 0,-1 0 0,1 0 0,0 0 0,-1 0 0,1-1 0,0 1 0,0 0 0,0-1 0,-1 1 0,1-1 0,3 0 0,-2 1 0,0-1 0,0-1 0,1 1 0,-1 0 0,0-1 0,0 0 0,0 0 0,0 0 0,0 0 0,0 0 0,0 0 0,0-1 0,0 0 0,0 1 0,-1-1 0,1 0 0,-1 0 0,5-5 0,1-4 0,1 0 0,-2-1 0,0 0 0,0 0 0,-1-1 0,7-20 0,-10 25 0,-1-1 0,1 1 0,-2-1 0,1 0 0,-1 1 0,0-1 0,-1 0 0,0 0 0,0 0 0,-1 0 0,-3-12 0,4 19 0,-1-1 0,0 1 0,1 0 0,-1-1 0,-1 1 0,1 0 0,0-1 0,0 1 0,-1 0 0,0 0 0,1 0 0,-1 0 0,0 0 0,0 1 0,0-1 0,0 0 0,0 1 0,0 0 0,0-1 0,-1 1 0,1 0 0,-5-1 0,5 1 0,0 1 0,0 0 0,0 0 0,0 0 0,0 1 0,-1-1 0,1 0 0,0 1 0,0-1 0,0 1 0,0 0 0,0 0 0,0 0 0,0 0 0,0 0 0,1 0 0,-1 0 0,0 1 0,1-1 0,-1 1 0,1-1 0,-1 1 0,1-1 0,-1 1 0,1 0 0,0 0 0,-1 2 0,-9 15 0,0 2 0,1-1 0,2 1 0,-7 23 0,11-32 0,1 1 0,0 0 0,1 0 0,1 1 0,0-1 0,0 0 0,1 0 0,3 17 0,-2-26 0,-1 0 0,1-1 0,0 1 0,0 0 0,0 0 0,1 0 0,0-1 0,-1 1 0,1 0 0,0-1 0,1 0 0,-1 1 0,1-1 0,-1 0 0,1 0 0,0-1 0,0 1 0,0-1 0,0 1 0,1-1 0,-1 0 0,1 0 0,-1 0 0,1-1 0,0 1 0,0-1 0,0 0 0,-1 0 0,1 0 0,0-1 0,0 1 0,0-1 0,0 0 0,5 0 0,-2-1 0,1 0 0,-1 0 0,1-1 0,-1 0 0,0 0 0,1 0 0,-1-1 0,0 0 0,-1-1 0,1 0 0,0 0 0,-1 0 0,0-1 0,0 1 0,0-2 0,-1 1 0,6-7 0,-5 4 0,-1 0 0,0-1 0,-1 1 0,1-1 0,-2 0 0,1 0 0,-1-1 0,-1 1 0,0 0 0,0-1 0,-1 0 0,0 1 0,0-1 0,-2-19 0,0 23 0,0 0 0,0 0 0,0 0 0,-1 0 0,0 1 0,0-1 0,0 1 0,-1-1 0,0 1 0,0 0 0,0 0 0,0 0 0,-1 0 0,0 1 0,0-1 0,0 1 0,-1 0 0,0 0 0,1 0 0,-1 1 0,0 0 0,-1 0 0,1 0 0,0 1 0,-9-3 0,12 4 0,-1 0 0,1 0 0,-1 1 0,1-1 0,-1 1 0,0 0 0,1 0 0,-1 0 0,0 0 0,1 0 0,-1 0 0,0 1 0,1-1 0,-1 1 0,1 0 0,-1-1 0,1 1 0,-1 1 0,1-1 0,0 0 0,-4 3 0,2-1 0,0 1 0,1 0 0,0 0 0,0 0 0,0 0 0,0 0 0,0 1 0,1-1 0,0 1 0,-3 7 0,-1 9 0,1-1 0,1 1 0,1-1 0,-1 30 0,4-42 0,0 51 0,0-56 0,1 0 0,-1 0 0,1 0 0,-1 0 0,1 0 0,0 0 0,0-1 0,0 1 0,0 0 0,1-1 0,-1 1 0,1-1 0,-1 1 0,1-1 0,0 0 0,4 4 0,-5-5 0,0-1 0,0 1 0,0-1 0,0 1 0,0-1 0,0 1 0,-1-1 0,1 0 0,1 1 0,-1-1 0,0 0 0,0 0 0,0 0 0,0 0 0,0 0 0,0 0 0,0 0 0,0 0 0,0 0 0,0 0 0,0-1 0,0 1 0,0 0 0,2-2 0,-1 1 0,0-1 0,1 0 0,-1 0 0,0 1 0,0-1 0,0-1 0,0 1 0,-1 0 0,3-4 0,1-3 0,0 0 0,-1-1 0,0 0 0,4-12 0,-3 0 0,0 0 0,3-44 0,-8 55 0,0 1 0,0 0 0,-1-1 0,0 1 0,0 0 0,-1 0 0,-1 0 0,-5-15 0,8 24 0,-1 0 0,1 0 0,0 1 0,0-1 0,0 0 0,-1 0 0,1 1 0,0-1 0,-1 0 0,1 1 0,0-1 0,-1 0 0,1 1 0,-1-1 0,1 1 0,-1-1 0,1 1 0,-1-1 0,0 1 0,1-1 0,-1 1 0,0-1 0,1 1 0,-1 0 0,0 0 0,1-1 0,-1 1 0,0 0 0,0 0 0,1 0 0,-1 0 0,0-1 0,0 1 0,1 0 0,-1 0 0,0 1 0,0-1 0,1 0 0,-1 0 0,0 0 0,0 0 0,1 1 0,-1-1 0,0 0 0,1 1 0,-1-1 0,0 0 0,1 1 0,-1-1 0,0 1 0,1-1 0,-1 1 0,1 0 0,-1-1 0,1 1 0,0-1 0,-1 1 0,1 0 0,-1 0 0,-4 7 0,0-1 0,1 1 0,-7 14 0,5-6 0,1 0 0,1 0 0,0 0 0,0 0 0,2 1 0,0-1 0,1 1 0,1 0 0,2 19 0,-2-28 0,1-1 0,0 1 0,0-1 0,1 1 0,0-1 0,0 1 0,1-1 0,0 0 0,0 0 0,1 0 0,0-1 0,0 1 0,0-1 0,1 0 0,0 0 0,0-1 0,1 1 0,-1-1 0,1 0 0,0 0 0,11 5 0,-14-9 0,-1 0 0,1 0 0,-1 0 0,1-1 0,0 1 0,-1-1 0,1 0 0,0 0 0,0 0 0,-1 0 0,1 0 0,0 0 0,-1-1 0,1 1 0,0-1 0,-1 0 0,1 0 0,-1 0 0,1 0 0,-1 0 0,1-1 0,-1 1 0,0-1 0,0 1 0,0-1 0,0 0 0,0 0 0,0 0 0,0 0 0,0 0 0,-1-1 0,3-2 0,3-6 0,-1 0 0,0-1 0,0 1 0,-1-1 0,6-20 0,-6 14 0,-1-1 0,4-32 0,-7 43 0,-1 0 0,0 0 0,0 0 0,-1 0 0,0 0 0,0 0 0,-1 0 0,-5-14 0,7 21 0,-1 0 0,1 0 0,0 0 0,-1 0 0,1 0 0,-1 0 0,1 0 0,-1 0 0,1 0 0,-1 0 0,0 1 0,0-1 0,1 0 0,-1 0 0,0 1 0,0-1 0,0 1 0,0-1 0,-1 0 0,2 1 0,-1 0 0,1 0 0,-1 0 0,1 0 0,-1 1 0,0-1 0,1 0 0,-1 0 0,1 1 0,-1-1 0,1 0 0,0 1 0,-1-1 0,1 0 0,-1 1 0,1-1 0,-1 0 0,1 1 0,0-1 0,-1 1 0,1-1 0,0 1 0,0-1 0,-1 2 0,-2 4 0,1 0 0,0 0 0,0 0 0,1 0 0,-2 7 0,-5 77 0,7-80 0,1-1 0,1 1 0,0 0 0,0-1 0,1 1 0,5 17 0,-7-26 0,0 0 0,0-1 0,1 1 0,-1 0 0,0-1 0,0 1 0,1-1 0,-1 1 0,0 0 0,1-1 0,-1 1 0,1-1 0,-1 1 0,1-1 0,-1 1 0,1-1 0,-1 1 0,1-1 0,-1 0 0,1 1 0,0-1 0,-1 0 0,1 1 0,-1-1 0,1 0 0,0 0 0,-1 0 0,1 1 0,0-1 0,-1 0 0,1 0 0,0 0 0,-1 0 0,1 0 0,0 0 0,0-1 0,-1 1 0,1 0 0,0 0 0,-1 0 0,1-1 0,-1 1 0,1 0 0,0 0 0,-1-1 0,1 1 0,-1-1 0,1 1 0,-1 0 0,1-1 0,-1 1 0,1-1 0,0-1 0,23-30 0,-16 17 0,-1-1 0,-1 0 0,0-1 0,-2 0 0,1 0 0,2-29 0,-3 8 0,-3-73 0,-4 215 0,1-65 0,4 59 0,4-76 0,-6-22 0,0 0 0,0 0 0,0 1 0,0-1 0,0 0 0,1 0 0,-1 0 0,0 1 0,0-1 0,0 0 0,1 0 0,-1 0 0,0 1 0,0-1 0,0 0 0,1 0 0,-1 0 0,0 0 0,1 0 0,-1 1 0,0-1 0,0 0 0,1 0 0,-1 0 0,0 0 0,0 0 0,1 0 0,-1 0 0,0 0 0,1 0 0,-1 0 0,0 0 0,1 0 0,0-2 0,1 1 0,-1-1 0,1 1 0,-1-1 0,0 0 0,1 1 0,-1-1 0,0 0 0,0 0 0,0 0 0,-1 0 0,1 0 0,0 0 0,-1 0 0,1-2 0,6-33 0,-1 0 0,2-67 0,-7 73 0,-12 181 0,5-103 0,2-21 0,1 1 0,0 41 0,17-132 0,-1-93 0,-14 188 0,1-15 0,-1 0 0,4 23 0,-3-40 0,0 1 0,0 0 0,1-1 0,-1 1 0,0 0 0,0-1 0,0 1 0,1 0 0,-1 0 0,0-1 0,0 1 0,1 0 0,-1 0 0,0-1 0,1 1 0,-1 0 0,0 0 0,1 0 0,-1 0 0,0 0 0,1-1 0,-1 1 0,0 0 0,1 0 0,-1 0 0,0 0 0,1 0 0,-1 0 0,0 0 0,1 0 0,-1 0 0,0 0 0,1 0 0,-1 0 0,0 1 0,1-1 0,-1 0 0,0 0 0,1 0 0,-1 0 0,0 1 0,1-1 0,-1 0 0,0 0 0,0 0 0,1 1 0,-1-1 0,0 0 0,0 1 0,1-1 0,-1 0 0,0 0 0,0 1 0,0-1 0,0 0 0,0 1 0,1-1 0,-1 0 0,0 1 0,0-1 0,0 0 0,0 2 0,14-30 0,1-37 0,-14 63 0,1 8 0,0 23 0,0 34 0,-3-32 0,1-20 0,-1-15 0,1-276 0,-2 371 0,0 25 0,3-100 0,0-1 0,0 0 0,1 0 0,6 17 0,-7-30 0,-1 0 0,1 0 0,0 0 0,-1 0 0,1 0 0,-1 0 0,1 0 0,-1 0 0,0 1 0,0-1 0,0 0 0,0 0 0,0 0 0,-1 0 0,1 0 0,-1 0 0,1 0 0,-1 0 0,0 0 0,0 0 0,1 0 0,-1 0 0,-1 0 0,1 0 0,0-1 0,0 1 0,-1 0 0,1-1 0,-1 1 0,1-1 0,-1 0 0,0 1 0,1-1 0,-1 0 0,0 0 0,0 0 0,0 0 0,0-1 0,0 1 0,-3 0 0,-36 17 0,41-18 0,-1 0 0,1 0 0,0 0 0,0 1 0,0-1 0,-1 0 0,1 0 0,0 0 0,0 1 0,0-1 0,0 0 0,-1 0 0,1 0 0,0 1 0,0-1 0,0 0 0,0 1 0,0-1 0,0 0 0,0 0 0,0 1 0,0-1 0,0 0 0,0 0 0,0 1 0,0-1 0,0 0 0,0 1 0,0-1 0,0 0 0,0 0 0,0 1 0,0-1 0,0 0 0,0 0 0,1 1 0,-1-1 0,0 0 0,0 0 0,0 0 0,0 1 0,1-1 0,-1 0 0,0 0 0,0 0 0,1 1 0,-1-1 0,0 0 0,0 0 0,1 0 0,-1 0 0,0 0 0,0 0 0,1 0 0,-1 0 0,0 1 0,0-1 0,1 0 0,-1 0 0,0 0 0,0 0 0,1-1 0,0 2 0,-1-1 0,1 0 0,-1 0 0,0 0 0,1 0 0,-1 1 0,1-1 0,-1 0 0,1 0 0,-1 0 0,1 0 0,-1 0 0,1 0 0,-1-1 0,1 1 0,-1 0 0,1 0 0,-1 0 0,1 0 0,-1-1 0,1 1 0,-1 0 0,0 0 0,1-1 0,-1 1 0,1 0 0,-1 0 0,0-1 0,1 1 0,-1-1 0,0 1 0,0 0 0,1-1 0,-1 1 0,0-1 0,0 1 0,1-1 0,-1 1 0,0 0 0,0-1 0,0 1 0,0-2 0,1-39 0,-2 30 0,1 1 0,0-1 0,1 0 0,0 1 0,3-11 0,7-20 0,-1 0 0,-2-1 0,-2 0 0,1-55 0,-9-3 0,4 157 0,-1-37 0,0 1 0,-4 24 0,49-237 0,-44 184 0,-1 10 0,0 20 0,-1 6 0,2-26 0,3-15 0,0-25 0,-4 30 0,0 1 0,0-1 0,0 1 0,1 0 0,4-13 0,-2 67 0,-5 92 0,1-259 0,0 366 0,0-475 0,0 259-1365,0 7-5461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7:17.931"/>
    </inkml:context>
    <inkml:brush xml:id="br0">
      <inkml:brushProperty name="width" value="0.1" units="cm"/>
      <inkml:brushProperty name="height" value="0.1" units="cm"/>
      <inkml:brushProperty name="color" value="#FFFFFF"/>
    </inkml:brush>
  </inkml:definitions>
  <inkml:trace contextRef="#ctx0" brushRef="#br0">0 1 24575,'0'9'0,"0"7"0,0 10 0,0 5 0,9-2 0,3-7-8191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7:27.651"/>
    </inkml:context>
    <inkml:brush xml:id="br0">
      <inkml:brushProperty name="width" value="0.1" units="cm"/>
      <inkml:brushProperty name="height" value="0.1" units="cm"/>
      <inkml:brushProperty name="color" value="#FFFFFF"/>
    </inkml:brush>
  </inkml:definitions>
  <inkml:trace contextRef="#ctx0" brushRef="#br0">158 1 24575,'-5'0'0,"0"1"0,0 0 0,0 0 0,0 0 0,0 1 0,0-1 0,1 1 0,-1 0 0,0 1 0,1-1 0,0 1 0,-1 0 0,1 0 0,0 0 0,1 1 0,-1-1 0,-5 7 0,1 1 0,0 0 0,0 0 0,1 1 0,0 0 0,-7 19 0,12-26 0,0-1 0,0 1 0,1-1 0,0 1 0,0 0 0,0 0 0,1-1 0,-1 1 0,1 0 0,0 0 0,1 0 0,0 5 0,0-7 0,0-1 0,0-1 0,-1 1 0,1 0 0,0 0 0,1 0 0,-1 0 0,0-1 0,1 1 0,-1 0 0,1-1 0,-1 0 0,1 1 0,-1-1 0,1 0 0,0 0 0,0 1 0,0-1 0,0-1 0,0 1 0,0 0 0,0 0 0,0-1 0,0 1 0,0-1 0,0 0 0,0 0 0,0 0 0,4 0 0,-2 0 0,0-1 0,0 0 0,0 1 0,0-2 0,0 1 0,0 0 0,0-1 0,0 0 0,0 0 0,-1 0 0,1 0 0,-1-1 0,0 1 0,0-1 0,1 0 0,-2 0 0,1 0 0,0 0 0,-1 0 0,1-1 0,-1 1 0,0-1 0,0 0 0,0 0 0,-1 1 0,1-1 0,-1 0 0,1-5 0,-1 5 0,1 0 0,-1-1 0,0 1 0,0-1 0,0 0 0,-1 1 0,0-1 0,0 0 0,0 1 0,0-1 0,-1 0 0,1 1 0,-1-1 0,0 1 0,-1-1 0,1 1 0,-1-1 0,0 1 0,0 0 0,0 0 0,-1 0 0,0 0 0,1 0 0,-7-6 0,7 9 0,1 0 0,-1 0 0,1 1 0,-1-1 0,0 0 0,1 1 0,-1-1 0,0 1 0,0-1 0,0 1 0,0 0 0,1 0 0,-1-1 0,0 2 0,0-1 0,0 0 0,0 0 0,1 0 0,-1 1 0,0-1 0,0 1 0,1 0 0,-1-1 0,0 1 0,1 0 0,-1 0 0,0 0 0,1 0 0,0 0 0,-1 0 0,1 1 0,-2 1 0,-3 2 0,1 1 0,0 0 0,1 0 0,-1 0 0,1 0 0,-6 13 0,5-6 0,0-1 0,0 1 0,2 0 0,-1 0 0,2 0 0,-1 1 0,2-1 0,0 1 0,1-1 0,0 1 0,1-1 0,4 23 0,-5-34 0,0 0 0,1 0 0,-1 0 0,1 0 0,0 0 0,-1 0 0,1 0 0,0 0 0,0 0 0,0 0 0,1 0 0,-1 0 0,0 0 0,1-1 0,-1 1 0,1-1 0,0 1 0,-1-1 0,1 0 0,0 1 0,0-1 0,0 0 0,0 0 0,0 0 0,0-1 0,0 1 0,0 0 0,0-1 0,0 1 0,1-1 0,-1 0 0,0 0 0,0 0 0,0 0 0,1 0 0,-1 0 0,0-1 0,0 1 0,0-1 0,0 1 0,0-1 0,0 0 0,3-1 0,2-1 0,-1-1 0,1 1 0,-1-1 0,0-1 0,-1 1 0,1-1 0,-1 0 0,1 0 0,-1-1 0,-1 1 0,1-1 0,4-9 0,-4 5 0,-1 1 0,0-2 0,-1 1 0,0 0 0,-1-1 0,0 1 0,1-13 0,-3 20 0,0 0 0,0 0 0,0 1 0,0-1 0,0 0 0,-1 0 0,0 0 0,1 0 0,-1 1 0,0-1 0,0 0 0,-1 1 0,-1-5 0,1 6 0,1-1 0,0 1 0,-1 0 0,1 0 0,-1 0 0,1 0 0,-1 0 0,0 0 0,1 0 0,-1 1 0,0-1 0,0 1 0,1-1 0,-1 1 0,0 0 0,0-1 0,0 1 0,0 0 0,1 0 0,-1 0 0,0 1 0,0-1 0,-3 1 0,0 0 0,-1 1 0,1 0 0,-1 1 0,1-1 0,0 1 0,0 0 0,0 0 0,0 1 0,0-1 0,1 1 0,0 0 0,0 0 0,0 1 0,0-1 0,0 1 0,1 0 0,0 0 0,0 0 0,0 0 0,1 0 0,0 1 0,-2 5 0,2-6 0,1 0 0,-1-1 0,1 1 0,0 0 0,0 0 0,0-1 0,1 1 0,0 0 0,0 0 0,0 0 0,1 0 0,-1 0 0,1-1 0,0 1 0,0 0 0,1-1 0,0 1 0,0 0 0,0-1 0,0 0 0,0 0 0,1 1 0,0-1 0,0-1 0,0 1 0,7 6 0,-9-9 0,0 0 0,1 0 0,-1 0 0,0-1 0,1 1 0,-1 0 0,1-1 0,0 1 0,-1-1 0,1 1 0,-1-1 0,1 0 0,0 1 0,-1-1 0,1 0 0,0 0 0,-1 0 0,1 0 0,0-1 0,-1 1 0,1 0 0,2-2 0,-1 1 0,0-1 0,0 1 0,0-1 0,0 0 0,0-1 0,0 1 0,-1 0 0,1-1 0,-1 1 0,3-4 0,1-2 0,0 0 0,-1-1 0,0 0 0,-1 0 0,0 0 0,5-15 0,-8 20 0,0 0 0,0 0 0,-1 0 0,1 0 0,-1 0 0,0 0 0,0 0 0,0 0 0,-1 0 0,1 0 0,-1 0 0,-2-6 0,3 10 0,0 0 0,0-1 0,0 1 0,0 0 0,0-1 0,-1 1 0,1 0 0,0-1 0,0 1 0,-1 0 0,1 0 0,0-1 0,-1 1 0,1 0 0,0 0 0,0-1 0,-1 1 0,1 0 0,0 0 0,-1 0 0,1 0 0,-1 0 0,1-1 0,0 1 0,-1 0 0,1 0 0,0 0 0,-1 0 0,1 0 0,-1 0 0,1 0 0,0 0 0,-1 0 0,1 0 0,-1 1 0,0-1 0,-15 12 0,-11 23 0,25-31 0,-1 0 0,1 0 0,0 1 0,0-1 0,0 1 0,0-1 0,1 1 0,0 0 0,0 0 0,0 0 0,1-1 0,0 7 0,0-9 0,0 0 0,0 0 0,1 0 0,0 0 0,-1 0 0,1 0 0,0 0 0,0 0 0,0 0 0,0 0 0,0-1 0,0 1 0,1 0 0,-1-1 0,1 1 0,-1-1 0,1 1 0,-1-1 0,1 0 0,0 0 0,0 0 0,-1 0 0,1 0 0,0 0 0,0 0 0,0-1 0,0 1 0,0 0 0,0-1 0,4 1 0,-1-1 0,-1 0 0,1 0 0,0 0 0,-1-1 0,1 1 0,0-1 0,-1 0 0,1 0 0,-1-1 0,0 0 0,1 1 0,-1-1 0,0-1 0,0 1 0,0-1 0,0 1 0,-1-1 0,1 0 0,5-7 0,-6 8 0,-1 0 0,0-1 0,1 0 0,-1 1 0,-1-1 0,1 0 0,0 0 0,-1 0 0,1 0 0,-1 0 0,0 0 0,0 0 0,0-1 0,0 1 0,-1 0 0,0-1 0,1 1 0,-1 0 0,0-1 0,0 1 0,-1 0 0,1-1 0,-1 1 0,0 0 0,0 0 0,0-1 0,0 1 0,-2-4 0,2 5 0,-1 0 0,1 0 0,-1 0 0,0 0 0,1 0 0,-1 0 0,0 1 0,0-1 0,0 0 0,0 1 0,0 0 0,-1-1 0,1 1 0,0 0 0,0 0 0,-1 0 0,1 1 0,-1-1 0,1 1 0,-1-1 0,1 1 0,-1 0 0,1 0 0,-1 0 0,1 0 0,-5 1 0,4-1 0,-1 1 0,1 0 0,0 0 0,-1 1 0,1-1 0,0 0 0,0 1 0,0 0 0,0 0 0,0 0 0,0 0 0,1 1 0,-1-1 0,1 1 0,-1-1 0,1 1 0,0 0 0,0 0 0,-3 5 0,1 2 0,0 1 0,1-1 0,0 1 0,0 0 0,1 0 0,1 0 0,0 1 0,0-1 0,1 0 0,0 0 0,1 0 0,1 1 0,0-1 0,0 0 0,1-1 0,5 14 0,-6-18 0,0 0 0,1 0 0,-1-1 0,1 1 0,1-1 0,-1 0 0,1 0 0,0 0 0,0 0 0,0-1 0,1 1 0,0-1 0,-1 0 0,1-1 0,1 1 0,-1-1 0,1 0 0,-1 0 0,1-1 0,0 1 0,0-1 0,0-1 0,0 1 0,0-1 0,0 0 0,0 0 0,1-1 0,-1 0 0,0 0 0,7-1 0,-7 0 0,0 0 0,-1 0 0,1-1 0,0 1 0,-1-1 0,1 0 0,-1-1 0,0 0 0,0 1 0,0-1 0,0-1 0,-1 1 0,1-1 0,-1 0 0,0 0 0,4-5 0,-1-1 0,0 0 0,-1 0 0,0-1 0,-1 0 0,0 0 0,5-18 0,-9 26 0,1 0 0,-2 0 0,1-1 0,0 1 0,-1 0 0,1 0 0,-1 0 0,0 0 0,0 0 0,0-1 0,-1 1 0,1 0 0,-1 0 0,1 0 0,-1 0 0,0 0 0,-2-4 0,1 4 0,0 1 0,1 0 0,-1 0 0,0 0 0,0 0 0,-1 1 0,1-1 0,0 0 0,0 1 0,-1 0 0,1-1 0,-1 1 0,1 0 0,-1 0 0,0 1 0,1-1 0,-1 0 0,0 1 0,1 0 0,-4-1 0,2 1 0,1 0 0,-1 0 0,1 0 0,-1 1 0,1-1 0,-1 1 0,1 0 0,0 0 0,0 0 0,-1 0 0,1 0 0,0 1 0,0-1 0,0 1 0,0 0 0,0 0 0,1 0 0,-5 4 0,3-1 0,0 0 0,1-1 0,-1 1 0,1 0 0,0 1 0,0-1 0,0 0 0,1 1 0,0 0 0,-2 8 0,3-7 0,-1-1 0,2 0 0,-1 1 0,1 0 0,0-1 0,0 1 0,0-1 0,1 1 0,3 10 0,-3-14 0,0 1 0,0-1 0,0 1 0,1-1 0,0 0 0,0 0 0,0 0 0,0 0 0,0 0 0,0 0 0,1 0 0,-1-1 0,1 1 0,0-1 0,0 0 0,0 0 0,4 3 0,-5-4 0,0 0 0,0-1 0,0 1 0,0 0 0,1 0 0,-1-1 0,0 0 0,0 1 0,0-1 0,1 0 0,-1 0 0,0 0 0,1 0 0,-1-1 0,0 1 0,0 0 0,0-1 0,1 0 0,-1 0 0,2-1 0,0 0 0,0 0 0,0-1 0,0 0 0,-1 0 0,0 0 0,1 0 0,-1-1 0,0 1 0,3-7 0,1-2 0,0 0 0,-1 0 0,-1 0 0,0-1 0,6-24 0,-10 29 0,1-1 0,-2 1 0,1 0 0,-1 0 0,-1 0 0,0 0 0,0 0 0,0 0 0,-1 0 0,0 0 0,0 0 0,-5-9 0,6 14 0,-1 0 0,1 0 0,-1 0 0,0 0 0,0 0 0,0 1 0,0-1 0,0 0 0,0 1 0,-1 0 0,0 0 0,1-1 0,-1 1 0,0 1 0,0-1 0,0 0 0,0 1 0,0 0 0,0-1 0,0 1 0,0 0 0,-1 1 0,1-1 0,0 1 0,-1-1 0,1 1 0,-1 0 0,1 0 0,0 1 0,-1-1 0,-4 2 0,4-1 0,0 1 0,1-1 0,-1 1 0,1 0 0,0 0 0,-1 1 0,1-1 0,0 1 0,0 0 0,1-1 0,-1 1 0,1 0 0,-1 0 0,1 1 0,0-1 0,0 1 0,0-1 0,1 1 0,-1-1 0,1 1 0,0 0 0,-1 7 0,-2 6 0,1 1 0,0-1 0,1 30 0,2-33 0,1-1 0,0 1 0,0-1 0,2 0 0,6 25 0,-8-34 0,1 0 0,0 0 0,0 1 0,0-1 0,0 0 0,0-1 0,1 1 0,-1 0 0,1-1 0,0 1 0,0-1 0,1 0 0,-1 0 0,1 0 0,-1-1 0,1 1 0,0-1 0,0 0 0,0 0 0,6 2 0,-7-3 0,0-1 0,0 0 0,0 0 0,0 0 0,0 0 0,0 0 0,-1-1 0,1 1 0,0-1 0,0 1 0,0-1 0,-1 0 0,1-1 0,0 1 0,-1 0 0,1-1 0,-1 1 0,1-1 0,-1 0 0,0 0 0,0 0 0,0 0 0,0 0 0,0 0 0,3-5 0,2-2 0,-1-1 0,0 1 0,-1-1 0,0-1 0,5-13 0,-4 7 0,-2 1 0,0-1 0,0 0 0,-2-1 0,0 1 0,-1-33 0,-1 43 0,-1 1 0,0-1 0,-1 0 0,1 0 0,-1 1 0,0-1 0,-1 1 0,-6-13 0,7 16 0,-1-1 0,1 1 0,-1 0 0,0 0 0,0 0 0,0 0 0,0 0 0,0 1 0,-1 0 0,1-1 0,-1 1 0,0 0 0,0 1 0,1-1 0,-9-2 0,9 3 0,-1 1 0,1-1 0,-1 0 0,1 1 0,-1 0 0,1 0 0,-1 0 0,0 0 0,1 0 0,-1 1 0,1 0 0,-1 0 0,1 0 0,0 0 0,-1 0 0,1 0 0,0 1 0,-4 2 0,3-1 0,0 1 0,0-1 0,0 1 0,0 0 0,0 0 0,1 1 0,0-1 0,0 1 0,0 0 0,-4 8 0,2 0 0,0 0 0,1 1 0,1-1 0,0 1 0,1-1 0,0 1 0,1 0 0,1 22 0,1-28 0,0-1 0,0 1 0,1 0 0,0-1 0,0 1 0,1-1 0,0 0 0,0 0 0,1 0 0,0 0 0,0 0 0,0-1 0,1 0 0,0 0 0,7 7 0,-8-10 0,0 0 0,0 0 0,0 0 0,0 0 0,1-1 0,-1 0 0,1 0 0,0 0 0,-1 0 0,1-1 0,0 0 0,0 0 0,0 0 0,0 0 0,0-1 0,0 0 0,0 0 0,0 0 0,0-1 0,0 0 0,0 0 0,0 0 0,0 0 0,6-3 0,-4 0 0,0 0 0,0 0 0,-1 0 0,1-1 0,-1 0 0,0 0 0,0 0 0,-1-1 0,0 0 0,0 0 0,0-1 0,5-9 0,-7 11 0,0 0 0,0 0 0,-1 0 0,0 0 0,0-1 0,0 1 0,0-1 0,-1 1 0,0-1 0,0 1 0,-1-1 0,1 0 0,-1 0 0,-1 1 0,1-1 0,-1 0 0,-2-10 0,2 13 0,0 1 0,0 0 0,0 0 0,0 0 0,0 0 0,0 0 0,0 0 0,-1 1 0,1-1 0,-1 0 0,1 1 0,-1-1 0,0 1 0,1-1 0,-1 1 0,0 0 0,0-1 0,0 1 0,0 0 0,0 1 0,0-1 0,-1 0 0,1 0 0,-3 0 0,2 1 0,-1 0 0,1 0 0,0 1 0,-1-1 0,1 1 0,0-1 0,0 1 0,0 0 0,-1 0 0,1 1 0,0-1 0,0 1 0,1-1 0,-6 5 0,5-4 0,1 0 0,-1 0 0,1 0 0,0 0 0,-1 0 0,1 1 0,1-1 0,-1 1 0,0 0 0,1 0 0,-1-1 0,1 1 0,0 0 0,0 0 0,-1 4 0,2-5 0,-1 0 0,1 0 0,0 0 0,0 0 0,1 0 0,-1 0 0,0 0 0,1 0 0,-1 0 0,1 0 0,0 0 0,0 0 0,-1-1 0,1 1 0,0 0 0,1 0 0,-1-1 0,0 1 0,0-1 0,1 1 0,-1-1 0,1 1 0,-1-1 0,1 0 0,-1 0 0,3 1 0,-1 1 0,1-1 0,-1 0 0,0 0 0,1-1 0,-1 1 0,1-1 0,0 1 0,-1-1 0,1 0 0,0-1 0,0 1 0,0-1 0,0 1 0,-1-1 0,1 0 0,0 0 0,0-1 0,0 1 0,0-1 0,-1 0 0,1 0 0,6-3 0,-5 1 0,-1 0 0,1 0 0,-1 0 0,0-1 0,0 1 0,0-1 0,0 0 0,-1 0 0,0-1 0,0 1 0,0-1 0,0 1 0,-1-1 0,4-9 0,-4 7 0,1 0 0,-1 0 0,-1 0 0,0-1 0,0 1 0,0 0 0,-1-1 0,0 1 0,0-1 0,0 1 0,-3-8 0,2 11 0,1 0 0,-2 0 0,1 0 0,0 0 0,-1 0 0,0 1 0,0-1 0,0 0 0,0 1 0,-1 0 0,1-1 0,-1 1 0,0 0 0,0 0 0,0 1 0,0-1 0,-1 1 0,1-1 0,-8-2 0,10 4 0,-1 0 0,0 1 0,0-1 0,0 1 0,0-1 0,0 1 0,0 0 0,0 0 0,0 0 0,-1 0 0,1 0 0,0 1 0,0-1 0,0 1 0,1-1 0,-1 1 0,0 0 0,0-1 0,0 1 0,0 0 0,0 0 0,1 1 0,-1-1 0,1 0 0,-1 0 0,1 1 0,-1-1 0,1 1 0,0-1 0,-1 1 0,1 0 0,0-1 0,0 1 0,0 0 0,-1 3 0,-2 4 0,0 1 0,0-1 0,1 1 0,0 0 0,-3 17 0,4-13 0,1 0 0,0 0 0,1 1 0,1-1 0,2 19 0,-2-29 0,-1 0 0,1 0 0,0 1 0,0-1 0,1 0 0,-1 0 0,1-1 0,0 1 0,0 0 0,0 0 0,1-1 0,-1 1 0,1-1 0,0 0 0,0 0 0,0 0 0,0 0 0,0-1 0,0 1 0,1-1 0,5 4 0,-6-6 0,-1 1 0,1-1 0,-1 1 0,0-1 0,1 0 0,-1 0 0,1 0 0,-1 0 0,1-1 0,-1 1 0,0-1 0,1 1 0,-1-1 0,0 0 0,1 0 0,-1 0 0,0 0 0,0 0 0,0 0 0,0-1 0,0 1 0,0-1 0,0 1 0,0-1 0,-1 0 0,4-3 0,1-2 0,0-1 0,-1 0 0,0 0 0,0 0 0,5-14 0,-4 8 0,-1-1 0,-1 0 0,0 0 0,-1 0 0,-1 0 0,0-1 0,-1 1 0,-1-1 0,0 1 0,-2 0 0,1-1 0,-2 1 0,-5-19 0,8 32 0,0 1 0,-1-1 0,1 1 0,-1-1 0,1 1 0,-1-1 0,0 1 0,1-1 0,-1 1 0,0 0 0,0 0 0,0-1 0,0 1 0,0 0 0,0 0 0,-1 0 0,1 0 0,0 0 0,-3-1 0,3 2 0,0 0 0,0 0 0,0 0 0,-1 0 0,1 0 0,0 0 0,0 0 0,0 1 0,0-1 0,0 0 0,0 1 0,0-1 0,0 1 0,1-1 0,-1 1 0,0-1 0,0 1 0,0 0 0,0-1 0,1 1 0,-2 1 0,-3 4 0,0 0 0,1 0 0,0 0 0,0 0 0,1 1 0,-5 12 0,0 11 0,2 0 0,1 0 0,1 1 0,1-1 0,2 1 0,5 53 0,-4-77 0,1 0 0,0 0 0,1 0 0,-1 0 0,1 0 0,5 10 0,-7-16 0,1 0 0,0 0 0,-1 0 0,1 0 0,-1 0 0,1 0 0,0 0 0,0-1 0,0 1 0,0 0 0,-1 0 0,1-1 0,0 1 0,0 0 0,0-1 0,1 1 0,-1-1 0,2 1 0,-2-1 0,0 0 0,1 0 0,-1 0 0,1 0 0,-1 0 0,0-1 0,1 1 0,-1-1 0,0 1 0,1-1 0,-1 0 0,0 1 0,0-1 0,1 0 0,-1 0 0,0 0 0,0 1 0,0-1 0,0 0 0,1-2 0,5-6 0,0 0 0,0 0 0,-1-1 0,0 0 0,0 0 0,4-14 0,22-67 0,-24 60 0,-2 0 0,5-49 0,-9 63 0,-2 1 0,0 0 0,0 0 0,-2 0 0,0 0 0,-7-27 0,8 41 0,1 1 0,-1-1 0,1 0 0,-1 0 0,0 1 0,0-1 0,0 0 0,0 1 0,0-1 0,0 1 0,0-1 0,0 1 0,-1-1 0,1 1 0,0 0 0,-1 0 0,1-1 0,-3 0 0,2 2 0,1 0 0,0-1 0,0 1 0,0 0 0,0 0 0,-1 0 0,1 0 0,0 0 0,0 1 0,0-1 0,-1 0 0,1 1 0,0-1 0,0 0 0,0 1 0,0-1 0,0 1 0,0 0 0,0-1 0,0 1 0,-1 1 0,-3 2 0,1 0 0,1 0 0,-1 1 0,0-1 0,1 1 0,0 0 0,0 0 0,1 0 0,-1 1 0,-2 8 0,-1 11 0,1 0 0,1 1 0,1 0 0,2 0 0,0 0 0,2 0 0,6 44 0,-7-70 0,0 1 0,1 0 0,-1 0 0,0 0 0,0 0 0,1 0 0,-1-1 0,0 1 0,1 0 0,-1 0 0,1-1 0,-1 1 0,1 0 0,-1 0 0,1-1 0,-1 1 0,1-1 0,1 2 0,-2-2 0,1 0 0,-1 0 0,1 0 0,-1 0 0,1 0 0,-1 0 0,1 0 0,-1 0 0,1 0 0,-1 0 0,1 0 0,-1 0 0,0 0 0,1 0 0,-1-1 0,1 1 0,-1 0 0,1 0 0,-1-1 0,1 1 0,-1 0 0,0 0 0,1-1 0,19-25 0,0-15 0,16-44 0,-30 68 0,-1-1 0,0 0 0,-1 0 0,-1 0 0,2-25 0,-17 67 0,-13 45 0,13-26 0,3 1 0,1 0 0,2 0 0,2 0 0,3 1 0,1 0 0,6 46 0,-6-86 0,1 0 0,-1-1 0,1 1 0,1 0 0,-1-1 0,0 1 0,1-1 0,3 7 0,-4-10 0,-1-1 0,0 1 0,1-1 0,-1 1 0,0-1 0,1 0 0,-1 1 0,1-1 0,-1 1 0,1-1 0,-1 0 0,1 1 0,-1-1 0,1 0 0,-1 0 0,1 1 0,-1-1 0,1 0 0,-1 0 0,1 0 0,-1 0 0,1 0 0,0 0 0,-1 0 0,1 0 0,-1 0 0,2 0 0,-1-1 0,1 0 0,-1 1 0,1-1 0,-1 0 0,1 0 0,-1-1 0,0 1 0,1 0 0,-1 0 0,0-1 0,0 1 0,0-1 0,0 1 0,1-3 0,5-8 0,0-2 0,-1 1 0,-1-1 0,0 0 0,-1 0 0,4-22 0,7-92 0,-14 106 0,-2 45 0,1 36 0,0-52 0,1 0 0,0 1 0,0-1 0,1 0 0,-1-1 0,2 1 0,-1 0 0,1-1 0,0 1 0,6 9 0,-8-15 0,-1 1 0,1-1 0,0 0 0,0 0 0,0 0 0,-1 1 0,1-1 0,0 0 0,1 0 0,-1 0 0,0-1 0,0 1 0,0 0 0,1 0 0,-1-1 0,0 1 0,1 0 0,-1-1 0,0 1 0,1-1 0,-1 0 0,1 0 0,-1 1 0,1-1 0,-1 0 0,0 0 0,1 0 0,-1 0 0,1-1 0,-1 1 0,1 0 0,-1-1 0,0 1 0,1-1 0,-1 1 0,0-1 0,1 1 0,-1-1 0,0 0 0,0 0 0,1 0 0,1-1 0,1-3 0,-1 1 0,1-1 0,-1 1 0,0-1 0,0 0 0,0-1 0,0 1 0,-1 0 0,3-12 0,-2 5 0,0-1 0,-1 0 0,-1 0 0,1-20 0,-2 29 0,0 0 0,0 0 0,-1 0 0,1 0 0,-1 0 0,0 0 0,0 0 0,0 0 0,-1 0 0,1 0 0,-1 0 0,0 1 0,0-1 0,0 1 0,-1-1 0,1 1 0,-1 0 0,-4-4 0,6 6 0,0 0 0,0 1 0,0-1 0,0 0 0,0 1 0,0-1 0,-1 1 0,1 0 0,0-1 0,0 1 0,0 0 0,0 0 0,-1 0 0,1 0 0,0 0 0,0 0 0,0 0 0,-1 0 0,1 0 0,0 0 0,0 1 0,0-1 0,0 1 0,-1-1 0,1 1 0,0-1 0,0 1 0,0-1 0,0 1 0,0 0 0,0 0 0,1-1 0,-1 1 0,0 0 0,0 0 0,0 0 0,1 0 0,-1 0 0,1 0 0,-1 0 0,0 0 0,1 0 0,0 0 0,-1 2 0,-1 2 0,-1 0 0,2 1 0,-1-1 0,0 0 0,1 1 0,0-1 0,1 1 0,-1 8 0,1-11 0,0-1 0,1 1 0,-1 0 0,1 0 0,0-1 0,-1 1 0,1 0 0,1-1 0,-1 1 0,0-1 0,0 1 0,1-1 0,0 0 0,-1 0 0,1 1 0,0-1 0,0 0 0,0-1 0,0 1 0,3 2 0,-3-3 0,0 0 0,0-1 0,-1 1 0,1 0 0,0-1 0,0 1 0,0-1 0,0 0 0,0 1 0,0-1 0,0 0 0,0 0 0,0 0 0,0-1 0,0 1 0,0 0 0,0-1 0,0 0 0,0 1 0,0-1 0,0 0 0,-1 0 0,1 0 0,0 0 0,0 0 0,-1 0 0,1 0 0,1-3 0,3-3 0,0 0 0,0-1 0,-1 0 0,0 0 0,-1 0 0,0-1 0,0 0 0,-1 0 0,3-10 0,-1 3 0,-1 1 0,-1-1 0,2-23 0,-5 63 0,1 45 0,0-64 0,-1-1 0,1 1 0,0-1 0,0 1 0,1-1 0,-1 0 0,1 0 0,0 0 0,0 0 0,1 0 0,-1 0 0,5 5 0,-6-8 0,-1 0 0,1 0 0,0-1 0,0 1 0,-1 0 0,1 0 0,0-1 0,0 1 0,0-1 0,0 1 0,0 0 0,0-1 0,0 0 0,0 1 0,0-1 0,0 0 0,0 1 0,0-1 0,0 0 0,1 0 0,-1 0 0,0 0 0,0 0 0,0 0 0,0 0 0,0-1 0,0 1 0,0 0 0,0-1 0,0 1 0,0 0 0,0-1 0,0 1 0,0-1 0,0 0 0,0 1 0,0-1 0,0 0 0,0 1 0,-1-1 0,1 0 0,0 0 0,-1 0 0,1 0 0,0-1 0,2-1 0,-1 0 0,0-1 0,-1 1 0,1-1 0,-1 1 0,1-1 0,-1 0 0,0 1 0,0-1 0,-1 0 0,1-6 0,-1 7 0,0 1 0,-1 0 0,1 0 0,-1 0 0,1 0 0,-1 0 0,0-1 0,0 1 0,0 0 0,0 1 0,0-1 0,0 0 0,0 0 0,-1 0 0,1 1 0,-1-1 0,-2-2 0,4 4 0,-1-1 0,1 1 0,-1 0 0,0 0 0,1-1 0,-1 1 0,1 0 0,-1 0 0,1 0 0,-1-1 0,0 1 0,1 0 0,-1 0 0,1 0 0,-1 0 0,0 0 0,1 0 0,-1 0 0,1 1 0,-1-1 0,0 0 0,1 0 0,-1 0 0,0 1 0,0 0 0,0 0 0,0 0 0,0 0 0,0 0 0,0 0 0,0 0 0,0 0 0,0 1 0,1-1 0,-1 0 0,0 1 0,1-1 0,-1 0 0,1 1 0,-1 1 0,0 4 0,0 0 0,1 1 0,-1-1 0,1 1 0,1-1 0,-1 1 0,1-1 0,1 0 0,-1 1 0,5 10 0,-5-14 0,0-1 0,0 1 0,0-1 0,1 1 0,0-1 0,-1 1 0,1-1 0,1 0 0,-1 0 0,0 1 0,1-2 0,-1 1 0,1 0 0,0-1 0,0 1 0,0-1 0,0 0 0,1 0 0,-1 0 0,1 0 0,-1-1 0,5 2 0,-7-2 0,1-1 0,-1 0 0,1 0 0,0 1 0,-1-1 0,1 0 0,-1-1 0,1 1 0,0 0 0,-1 0 0,1-1 0,-1 1 0,1 0 0,-1-1 0,1 0 0,-1 1 0,0-1 0,1 0 0,-1 0 0,0 0 0,1 0 0,-1 0 0,1-1 0,0 0 0,-1 0 0,0-1 0,1 1 0,-1 0 0,0-1 0,-1 1 0,1-1 0,0 1 0,-1-1 0,1 1 0,-1-1 0,0 1 0,0-4 0,0-2 0,-1-1 0,0 0 0,0 1 0,-1-1 0,0 1 0,-1-1 0,-4-10 0,3 12 0,-1 1 0,1 0 0,-1 0 0,0 0 0,0 1 0,0-1 0,-1 1 0,0 1 0,0-1 0,0 1 0,-1 0 0,-12-6 0,14 8 0,1 0 0,-1 0 0,0 0 0,1 1 0,-1 0 0,0-1 0,0 2 0,0-1 0,0 1 0,1-1 0,-1 1 0,0 1 0,0-1 0,0 1 0,0 0 0,0 0 0,0 0 0,1 0 0,-1 1 0,-7 4 0,9-4 0,0 1 0,0 0 0,1 0 0,-1 0 0,1 0 0,0 1 0,0-1 0,0 0 0,0 1 0,0 0 0,1-1 0,-1 1 0,1 0 0,0 0 0,1 0 0,-1 0 0,1 0 0,-1 0 0,1 0 0,0 0 0,0 0 0,1-1 0,1 8 0,0 1 0,0 0 0,1 0 0,1-1 0,0 1 0,0-1 0,11 19 0,-10-22 0,0 0 0,0-1 0,1 0 0,0-1 0,0 1 0,0-1 0,1 0 0,0 0 0,1-1 0,-1 0 0,13 6 0,-17-10 0,0 0 0,0 1 0,0-1 0,1 0 0,-1 0 0,0-1 0,1 1 0,-1-1 0,1 0 0,-1 0 0,1 0 0,-1 0 0,0-1 0,1 1 0,-1-1 0,1 0 0,-1 0 0,0 0 0,0 0 0,0-1 0,1 1 0,-1-1 0,0 0 0,-1 0 0,1 0 0,0 0 0,-1 0 0,1 0 0,-1-1 0,0 0 0,1 1 0,1-4 0,2-4 0,-1 1 0,1-1 0,-1 0 0,-1-1 0,0 1 0,-1-1 0,0 1 0,0-1 0,-1 0 0,-1 0 0,1 0 0,-2 0 0,0-1 0,0 1 0,-1 0 0,0 0 0,-4-12 0,3 13 0,0 1 0,-1 0 0,0 0 0,-1 0 0,0 0 0,0 1 0,-1 0 0,0 0 0,0 0 0,-1 0 0,0 1 0,0 0 0,-1 0 0,0 0 0,0 1 0,-1 0 0,1 1 0,-1 0 0,-1 0 0,-9-4 0,15 7 0,-1 1 0,1-1 0,-1 1 0,0 0 0,0 0 0,0 0 0,0 1 0,0-1 0,0 1 0,0 0 0,0 0 0,1 1 0,-1-1 0,0 1 0,0 0 0,0 0 0,0 0 0,1 0 0,-1 1 0,0-1 0,1 1 0,-1 0 0,1 0 0,0 0 0,0 1 0,0-1 0,0 1 0,0 0 0,0 0 0,0 0 0,1 0 0,0 0 0,0 0 0,0 1 0,0-1 0,0 1 0,1-1 0,-1 1 0,1 0 0,-1 4 0,0 1 0,0-1 0,1 0 0,0 1 0,1-1 0,0 1 0,0-1 0,0 1 0,1-1 0,1 1 0,-1-1 0,1 0 0,1 0 0,0 1 0,0-2 0,0 1 0,1 0 0,0-1 0,1 1 0,-1-1 0,2-1 0,-1 1 0,1-1 0,-1 0 0,2 0 0,-1 0 0,1-1 0,0 0 0,0 0 0,0-1 0,1 0 0,-1 0 0,1-1 0,0 0 0,0 0 0,0-1 0,1 0 0,-1 0 0,9 0 0,-14-1 0,0-1 0,-1 0 0,1 0 0,0 0 0,0 0 0,0 0 0,0-1 0,-1 0 0,1 1 0,0-1 0,0 0 0,-1 0 0,1 0 0,0 0 0,-1-1 0,1 1 0,-1-1 0,0 0 0,0 1 0,1-1 0,1-3 0,-1 1 0,0 0 0,-1 0 0,1-1 0,-1 1 0,0 0 0,0-1 0,-1 0 0,0 1 0,1-1 0,-1 0 0,0-8 0,0 3 0,-1 1 0,0-1 0,0 1 0,-1-1 0,-1 1 0,1 0 0,-1 0 0,-1-1 0,0 2 0,0-1 0,-1 0 0,-8-15 0,8 19 0,-1 0 0,1 1 0,-1-1 0,0 1 0,0 0 0,0 0 0,-1 0 0,0 1 0,1 0 0,-1 0 0,0 0 0,0 1 0,-1 0 0,1 0 0,0 1 0,-1-1 0,1 1 0,-1 1 0,0-1 0,1 1 0,-1 0 0,1 1 0,-1 0 0,1 0 0,-1 0 0,1 1 0,0 0 0,-9 3 0,8-3 0,1 1 0,0 0 0,0 0 0,1 0 0,-1 1 0,1 0 0,-1 0 0,1 0 0,0 0 0,1 1 0,-1 0 0,1 0 0,0 0 0,0 1 0,0-1 0,1 1 0,0 0 0,0 0 0,1 0 0,-1 1 0,1-1 0,1 0 0,-1 1 0,1-1 0,0 1 0,1 0 0,0 12 0,0-14 0,1 0 0,1 0 0,-1-1 0,0 1 0,1 0 0,0-1 0,0 0 0,1 1 0,-1-1 0,1 0 0,0 0 0,0 0 0,0-1 0,0 1 0,5 3 0,-6-6 0,0 1 0,0 0 0,0-1 0,0 1 0,1-1 0,-1 0 0,1 1 0,-1-1 0,1 0 0,-1-1 0,1 1 0,-1 0 0,1-1 0,0 1 0,-1-1 0,1 0 0,0 0 0,-1 0 0,1 0 0,0-1 0,-1 1 0,1-1 0,-1 1 0,1-1 0,0 0 0,-1 0 0,1 0 0,2-2 0,-4 2 0,0 1 0,0-1 0,0 1 0,0-1 0,0 0 0,0 1 0,0-1 0,0 0 0,-1 0 0,1 1 0,0-1 0,0 0 0,-1 0 0,1 0 0,-1 0 0,1 0 0,-1 0 0,1 0 0,-1 0 0,1 0 0,-1 0 0,0-1 0,0 1 0,1-1 0,-2 0 0,1 1 0,-1 0 0,1 0 0,-1 0 0,1 0 0,-1-1 0,0 1 0,0 0 0,0 0 0,1 0 0,-1 1 0,0-1 0,0 0 0,0 0 0,0 0 0,0 1 0,-2-2 0,-3-1 0,1 0 0,-1 1 0,0 0 0,0 0 0,0 0 0,0 1 0,-10-2 0,8 3 0,-1 1 0,1-1 0,-1 1 0,1 1 0,-1 0 0,1 0 0,0 0 0,0 1 0,0 1 0,0-1 0,1 1 0,-14 9 0,17-10 0,0 0 0,1-1 0,0 1 0,0 1 0,0-1 0,0 0 0,0 1 0,1-1 0,0 1 0,-1 0 0,1 0 0,0 0 0,1 0 0,-1 0 0,1 0 0,0 0 0,0 1 0,0-1 0,1 0 0,-1 1 0,1-1 0,0 1 0,0-1 0,1 0 0,-1 1 0,3 6 0,-2-8 0,-1 0 0,1-1 0,0 1 0,1-1 0,-1 1 0,0-1 0,1 1 0,-1-1 0,1 0 0,0 0 0,0 0 0,0 0 0,0 0 0,0 0 0,0 0 0,0-1 0,1 1 0,-1-1 0,1 0 0,-1 1 0,1-1 0,-1 0 0,1 0 0,0-1 0,-1 1 0,1-1 0,0 1 0,0-1 0,-1 0 0,1 0 0,0 0 0,0 0 0,0-1 0,-1 1 0,1-1 0,0 1 0,-1-1 0,1 0 0,0 0 0,-1 0 0,1-1 0,-1 1 0,0 0 0,1-1 0,-1 0 0,0 0 0,0 1 0,0-1 0,0 0 0,0-1 0,0 1 0,2-5 0,1-1 0,-1 0 0,0-1 0,0 1 0,-1-1 0,0 0 0,-1 0 0,0 0 0,0 0 0,-1-1 0,1-12 0,-2 19 0,0 0 0,0-1 0,0 1 0,-1-1 0,1 1 0,-1 0 0,0-1 0,1 1 0,-2 0 0,1-1 0,0 1 0,-1 0 0,1 0 0,-1 0 0,0 0 0,0 1 0,0-1 0,0 0 0,-1 1 0,1 0 0,-1-1 0,0 1 0,1 0 0,-1 0 0,0 0 0,0 1 0,0-1 0,0 1 0,0 0 0,-6-2 0,5 2 0,0 0 0,0 0 0,-1 1 0,1-1 0,0 1 0,0 0 0,-1 0 0,1 0 0,0 1 0,-1 0 0,1 0 0,0 0 0,0 0 0,0 0 0,0 1 0,0 0 0,0 0 0,0 0 0,0 0 0,1 1 0,-6 4 0,7-4 0,-1-1 0,1 1 0,0 0 0,0 0 0,1 0 0,-1 0 0,1 0 0,-1 0 0,1 0 0,0 1 0,0-1 0,0 0 0,1 1 0,-1-1 0,1 1 0,0-1 0,0 1 0,0-1 0,0 1 0,1-1 0,-1 0 0,1 1 0,0-1 0,0 0 0,0 1 0,3 4 0,-3-5 0,0 1 0,0-1 0,-1 0 0,0 0 0,0 0 0,0 1 0,0-1 0,0 0 0,0 0 0,-1 0 0,0 4 0,0-4 0,0 0 0,1 1 0,-1-1 0,1 1 0,0-1 0,0 1 0,1 6 0,0-9 0,-1 0 0,1 0 0,-1 0 0,1 1 0,0-1 0,0 0 0,-1 0 0,1 0 0,0 0 0,0-1 0,0 1 0,0 0 0,0 0 0,0 0 0,0-1 0,0 1 0,1-1 0,-1 1 0,0-1 0,0 1 0,0-1 0,1 0 0,-1 1 0,0-1 0,0 0 0,3 0 0,-3 0 4,1 1 0,-1-1-1,0 0 1,1 0 0,-1 0-1,1 0 1,-1-1 0,1 1-1,-1 0 1,1 0 0,-1-1 0,0 1-1,1-1 1,-1 0 0,0 1-1,1-1 1,-1 0 0,0 0-1,0 1 1,0-1 0,0 0-1,0 0 1,0 0 0,0-1 0,0 1-1,0 0 1,0 0 0,0 0-1,-1-1 1,1 1 0,0-2-1,0 0-109,0 0 0,0 0 0,-1 0 1,1-1-1,-1 1 0,0 0 0,0 0 0,0 0 0,0 0 0,0-1 0,-1 1 0,1 0 0,-2-4 0,-10-19-6720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7:33.504"/>
    </inkml:context>
    <inkml:brush xml:id="br0">
      <inkml:brushProperty name="width" value="0.1" units="cm"/>
      <inkml:brushProperty name="height" value="0.1" units="cm"/>
      <inkml:brushProperty name="color" value="#FFFFFF"/>
    </inkml:brush>
  </inkml:definitions>
  <inkml:trace contextRef="#ctx0" brushRef="#br0">315 59 24575,'0'-3'0,"0"0"0,0 1 0,0-1 0,-1 1 0,1-1 0,-1 0 0,0 1 0,0-1 0,0 1 0,0-1 0,0 1 0,0 0 0,-1 0 0,1-1 0,-1 1 0,1 0 0,-1 0 0,0 0 0,0 0 0,0 1 0,-3-3 0,3 3 0,0 0 0,1 1 0,-1-1 0,0 0 0,0 1 0,1 0 0,-1-1 0,0 1 0,0 0 0,0 0 0,0 0 0,1 0 0,-1 0 0,0 1 0,0-1 0,0 0 0,1 1 0,-1-1 0,0 1 0,0 0 0,1 0 0,-1-1 0,1 1 0,-1 0 0,1 1 0,-1-1 0,1 0 0,-1 0 0,1 0 0,0 1 0,0-1 0,-2 3 0,-2 3 0,0 0 0,1 1 0,-1 0 0,1 0 0,1 0 0,0 1 0,0-1 0,0 1 0,-1 14 0,-1 13 0,-1 37 0,5-63 0,0 5 0,0 18 0,1 36 0,1-60 0,0-1 0,0 1 0,1-1 0,0 1 0,0-1 0,1 0 0,0 0 0,0 0 0,7 10 0,-10-17 0,1 0 0,-1 0 0,1 0 0,0 0 0,-1 0 0,1 0 0,0 0 0,0 0 0,0 0 0,0 0 0,0-1 0,0 1 0,0 0 0,0-1 0,0 1 0,0-1 0,0 1 0,0-1 0,1 1 0,-1-1 0,0 0 0,0 0 0,1 1 0,0-1 0,0-1 0,0 1 0,-1-1 0,1 1 0,0-1 0,-1 0 0,1 0 0,0 0 0,-1 0 0,1 0 0,-1 0 0,0 0 0,1 0 0,-1 0 0,2-3 0,3-3 0,-1-1 0,0 0 0,-1 0 0,1 0 0,4-14 0,-3 7 0,-2 0 0,1-1 0,-2 1 0,0-1 0,-1 0 0,0 1 0,-2-1 0,0 0 0,0 0 0,-1 0 0,-4-17 0,4 30 0,0 0 0,0 0 0,-1 0 0,1 0 0,-1-1 0,1 2 0,-1-1 0,0 0 0,0 0 0,0 1 0,-1-1 0,-3-3 0,5 5 0,0 1 0,0-1 0,-1 0 0,1 1 0,0-1 0,0 1 0,-1-1 0,1 1 0,0 0 0,-1 0 0,1-1 0,0 1 0,-1 0 0,1 0 0,0 0 0,-1 0 0,1 1 0,0-1 0,-1 0 0,1 0 0,0 1 0,-1-1 0,1 1 0,0-1 0,0 1 0,0 0 0,-1-1 0,1 1 0,0 0 0,0 0 0,0 0 0,0 0 0,-1 1 0,-3 4 0,0 0 0,0 1 0,1 0 0,0-1 0,0 2 0,0-1 0,1 0 0,0 1 0,1-1 0,-3 15 0,2-11 0,1 0 0,1-1 0,0 1 0,1 0 0,0 0 0,0 0 0,4 16 0,-3-22 0,1 1 0,0-1 0,0 0 0,0 1 0,1-1 0,0 0 0,0-1 0,0 1 0,4 4 0,-6-8 0,0 1 0,0-1 0,0 0 0,0 0 0,0 0 0,0-1 0,0 1 0,0 0 0,0 0 0,0-1 0,1 1 0,-1 0 0,0-1 0,0 1 0,1-1 0,-1 0 0,0 1 0,1-1 0,-1 0 0,1 0 0,-1 0 0,0 0 0,1 0 0,-1 0 0,0 0 0,1 0 0,-1-1 0,1 1 0,-1 0 0,0-1 0,0 1 0,1-1 0,-1 0 0,0 1 0,0-1 0,0 0 0,0 0 0,1 0 0,-1 0 0,-1 0 0,2-1 0,3-4 0,0-1 0,-1 1 0,0-1 0,0 0 0,-1-1 0,0 1 0,0 0 0,0-1 0,-1 0 0,-1 1 0,2-14 0,-1 8 0,-1 0 0,-1 1 0,0-1 0,0 0 0,-1 1 0,-5-21 0,5 29 0,0 0 0,0 0 0,-1 1 0,1-1 0,-1 0 0,0 1 0,0-1 0,0 1 0,0-1 0,-1 1 0,-3-4 0,5 6 0,0 0 0,0 1 0,-1-1 0,1 1 0,0-1 0,0 1 0,-1 0 0,1-1 0,0 1 0,0 0 0,-1 0 0,1 0 0,0 0 0,-1 0 0,1 0 0,0 0 0,-1 0 0,1 1 0,0-1 0,0 0 0,-1 1 0,1-1 0,0 1 0,0-1 0,0 1 0,0 0 0,0-1 0,-1 1 0,1 0 0,0 0 0,1 0 0,-1 0 0,0 0 0,0 0 0,0 0 0,0 2 0,-6 5 0,1 1 0,0 0 0,1 1 0,0-1 0,0 1 0,1 0 0,0 1 0,1-1 0,0 0 0,-2 18 0,3-17 0,1 0 0,0 0 0,0 1 0,2-1 0,-1 0 0,1 0 0,1 0 0,-1 1 0,8 20 0,-9-31 0,1 1 0,-1-1 0,1 0 0,-1 1 0,1-1 0,-1 1 0,1-1 0,0 0 0,0 1 0,0-1 0,0 0 0,0 0 0,0 0 0,0 0 0,0 0 0,0 0 0,1 0 0,-1 0 0,0 0 0,1 0 0,-1-1 0,0 1 0,1 0 0,-1-1 0,1 0 0,-1 1 0,1-1 0,-1 0 0,1 1 0,-1-1 0,1 0 0,-1 0 0,3-1 0,-1 0 0,-1 0 0,0 0 0,1 0 0,-1-1 0,0 1 0,0-1 0,0 0 0,0 1 0,0-1 0,0 0 0,-1 0 0,1 0 0,-1 0 0,1-1 0,-1 1 0,0 0 0,0-1 0,2-3 0,1-7 0,0 1 0,-1-1 0,-1 0 0,0 0 0,-1 0 0,0 0 0,-1-1 0,0 1 0,-1 0 0,-4-18 0,4 25 0,0 0 0,0 0 0,-1 0 0,0 0 0,0 0 0,-1 0 0,1 0 0,-1 1 0,-1-1 0,1 1 0,-1 0 0,0 0 0,0 0 0,0 1 0,-1-1 0,1 1 0,-1 0 0,0 1 0,0-1 0,-1 1 0,1 0 0,-1 0 0,-8-3 0,9 5 0,1 1 0,-1-1 0,0 1 0,1 0 0,-1 0 0,0 0 0,0 1 0,1 0 0,-1 0 0,0 0 0,1 0 0,-1 1 0,1 0 0,0 0 0,-1 0 0,1 0 0,0 1 0,0-1 0,0 1 0,1 0 0,-7 6 0,3-1 0,-1 0 0,1 0 0,0 0 0,1 1 0,0 0 0,0 1 0,1-1 0,-7 18 0,7-11 0,0 0 0,2 0 0,0 0 0,-2 33 0,5-44 0,-1 0 0,1 0 0,0 0 0,1 0 0,-1-1 0,1 1 0,0 0 0,0 0 0,0 0 0,1-1 0,0 1 0,0-1 0,0 1 0,0-1 0,1 0 0,0 0 0,0 0 0,0 0 0,0 0 0,0-1 0,6 5 0,-6-6 0,0-1 0,0 0 0,0 0 0,0 1 0,0-2 0,0 1 0,1 0 0,-1-1 0,0 1 0,0-1 0,1 0 0,-1 0 0,0 0 0,0-1 0,1 1 0,-1-1 0,0 1 0,0-1 0,0 0 0,0-1 0,0 1 0,0 0 0,0-1 0,0 0 0,0 1 0,-1-1 0,1 0 0,-1-1 0,4-2 0,1-2 0,0 0 0,-1-1 0,1 1 0,-1-2 0,-1 1 0,0 0 0,0-1 0,6-15 0,-5 6 0,-1-1 0,-1 1 0,0-1 0,-2-1 0,0 1 0,-1 0 0,-1 0 0,-1-1 0,0 1 0,-5-21 0,5 37 0,1 0 0,-1 0 0,0 0 0,0 0 0,-1 0 0,1 0 0,0 0 0,-1 1 0,0-1 0,1 0 0,-1 1 0,0-1 0,-1 1 0,1 0 0,0 0 0,-4-3 0,5 5 0,0-1 0,0 1 0,0-1 0,0 1 0,0 0 0,0-1 0,0 1 0,0 0 0,0 0 0,-1 0 0,1 0 0,0 0 0,0 0 0,0 0 0,0 0 0,0 0 0,0 1 0,-2 0 0,1 0 0,0 0 0,0 0 0,0 0 0,0 1 0,1-1 0,-1 1 0,0-1 0,1 1 0,-1-1 0,1 1 0,0 0 0,-2 3 0,-2 5 0,0 0 0,0 1 0,1 0 0,1-1 0,0 1 0,1 1 0,-3 21 0,3-6 0,1 1 0,3 32 0,-1-51 0,1 0 0,0 0 0,0 0 0,1 0 0,0 0 0,1-1 0,8 16 0,-11-21 0,1 0 0,-1-1 0,1 1 0,0 0 0,0-1 0,0 0 0,0 1 0,0-1 0,0 0 0,1 0 0,-1 0 0,1 0 0,0-1 0,-1 1 0,1-1 0,0 1 0,0-1 0,0 0 0,0 0 0,0 0 0,0-1 0,0 1 0,0-1 0,0 1 0,0-1 0,4-1 0,-4 1 0,-1-1 0,0 1 0,1-1 0,-1 0 0,0 0 0,0 0 0,1 0 0,-1-1 0,0 1 0,0 0 0,0-1 0,-1 0 0,1 1 0,0-1 0,-1 0 0,3-3 0,-1 1 0,0-2 0,-1 1 0,1 0 0,-1 0 0,0-1 0,2-8 0,0-7 0,-1 1 0,0-38 0,-2 57 0,-2-76 0,-2 124 0,-3 43 0,6-81 0,0 0 0,1 1 0,0-1 0,0 0 0,1 1 0,5 16 0,-7-25 0,1-1 0,-1 1 0,0-1 0,0 1 0,0-1 0,1 1 0,-1-1 0,0 1 0,0-1 0,1 1 0,-1-1 0,0 1 0,1-1 0,-1 1 0,1-1 0,-1 0 0,1 1 0,-1-1 0,1 0 0,-1 1 0,1-1 0,-1 0 0,1 1 0,-1-1 0,1 0 0,-1 0 0,1 0 0,-1 0 0,1 0 0,0 0 0,-1 0 0,1 0 0,-1 0 0,1 0 0,0 0 0,1-1 0,-1 1 0,1-1 0,-1 0 0,1 0 0,-1-1 0,0 1 0,1 0 0,-1 0 0,0-1 0,0 1 0,2-3 0,22-43 0,-13 11 0,-2 0 0,8-47 0,2-8 0,-17 80 0,1-5 0,0 1 0,10-22 0,-14 37 0,1-1 0,-1 1 0,0-1 0,0 1 0,0 0 0,0-1 0,1 1 0,-1-1 0,0 1 0,0-1 0,1 1 0,-1 0 0,0-1 0,0 1 0,1 0 0,-1-1 0,1 1 0,-1 0 0,0 0 0,1-1 0,-1 1 0,1 0 0,-1 0 0,0-1 0,1 1 0,-1 0 0,1 0 0,-1 0 0,1 0 0,-1 0 0,2 0 0,5 13 0,1 26 0,-5-4 0,-2 0 0,-1 0 0,-1-1 0,-2 1 0,-12 53 0,-1-17 0,38-112 0,-3-2 0,-2 0 0,-1-1 0,-2 0 0,11-72 0,-25 154 0,-9 63 0,7-89 0,-10 48 0,-34 102 0,45-159 0,0 0 0,0 0 0,-1 0 0,1-1 0,-1 1 0,1-1 0,-1 1 0,0-1 0,0 0 0,-5 4 0,7-6 0,0 1 0,0-1 0,0 0 0,-1 0 0,1 0 0,0 0 0,0 0 0,0 0 0,-1 0 0,1 0 0,0 0 0,0 1 0,-1-1 0,1 0 0,0 0 0,0 0 0,-1 0 0,1 0 0,0 0 0,0-1 0,0 1 0,-1 0 0,1 0 0,0 0 0,0 0 0,-1 0 0,1 0 0,0 0 0,0 0 0,0-1 0,-1 1 0,1 0 0,0 0 0,0 0 0,0 0 0,0-1 0,-1 1 0,1 0 0,0 0 0,0 0 0,0-1 0,-2-22 0,6 0 0,0 0 0,2 0 0,15-39 0,-6 17 0,-10 30 0,65-236 0,-66 235 0,-2 19 0,-2 25 0,-28 181 0,18-173 0,6-30 0,3-11 0,2-16 0,6-25 0,-4 19 0,1 1 0,1 0 0,17-50 0,-22 75 0,1-1 0,0 0 0,-1 0 0,1 1 0,0-1 0,0 0 0,0 1 0,0-1 0,0 1 0,1-1 0,-1 1 0,0 0 0,1-1 0,-1 1 0,1 0 0,-1 0 0,1 0 0,0 0 0,2-1 0,-3 2 0,-1 0 0,1 0 0,-1 0 0,1 0 0,-1 0 0,1 0 0,-1 0 0,1 0 0,-1 1 0,0-1 0,1 0 0,-1 0 0,1 0 0,-1 1 0,0-1 0,1 0 0,-1 1 0,1-1 0,-1 0 0,0 1 0,1-1 0,-1 0 0,0 1 0,0-1 0,1 1 0,-1 0 0,5 22 0,-7 0 0,1 11 0,1-31 0,0-5 0,3-18 0,-1 3 0,0 7 0,-1 0 0,0 0 0,-1-15 0,-3 21-1365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7:44.481"/>
    </inkml:context>
    <inkml:brush xml:id="br0">
      <inkml:brushProperty name="width" value="0.1" units="cm"/>
      <inkml:brushProperty name="height" value="0.1" units="cm"/>
      <inkml:brushProperty name="color" value="#FFFFFF"/>
    </inkml:brush>
  </inkml:definitions>
  <inkml:trace contextRef="#ctx0" brushRef="#br0">298 221 24575,'0'-6'0,"-1"0"0,1 1 0,-1-1 0,0 1 0,0-1 0,-1 0 0,0 1 0,0 0 0,0-1 0,0 1 0,-6-8 0,7 12 0,0 0 0,0 0 0,0 0 0,0 0 0,0 0 0,0 0 0,0 0 0,0 0 0,-1 0 0,1 0 0,0 1 0,-1-1 0,1 1 0,0-1 0,-1 1 0,1-1 0,-1 1 0,1 0 0,-3-1 0,2 2 0,-1-1 0,1 1 0,0-1 0,0 1 0,-1 0 0,1 0 0,0 0 0,0 0 0,0 0 0,0 1 0,0-1 0,0 0 0,0 1 0,1 0 0,-1-1 0,-1 4 0,-5 4 0,1 1 0,0 1 0,1-1 0,0 1 0,1 1 0,0-1 0,1 1 0,0-1 0,0 1 0,2 1 0,-1-1 0,2 0 0,0 0 0,0 25 0,1-34 0,1 0 0,-1 0 0,1 1 0,-1-1 0,1 0 0,0 0 0,0 0 0,1 0 0,-1 0 0,0 0 0,1 0 0,0 0 0,0-1 0,0 1 0,0-1 0,0 1 0,0-1 0,1 0 0,-1 0 0,1 0 0,-1 0 0,1 0 0,0-1 0,0 1 0,0-1 0,0 1 0,0-1 0,0 0 0,0-1 0,0 1 0,0 0 0,1-1 0,2 1 0,1-1 0,-1-1 0,1 1 0,-1-1 0,1 0 0,-1 0 0,1-1 0,-1 0 0,0 0 0,0 0 0,0-1 0,0 0 0,0 0 0,-1 0 0,1-1 0,6-6 0,-5 3 0,-1 0 0,1 0 0,-1-1 0,-1 0 0,0 0 0,0 0 0,0-1 0,-1 1 0,0-1 0,-1 0 0,0 0 0,-1-1 0,2-10 0,-3 17 0,0-1 0,-1 0 0,0 0 0,0 0 0,0 0 0,0 0 0,0 0 0,-1 0 0,0 1 0,0-1 0,0 0 0,0 0 0,-1 1 0,1-1 0,-1 1 0,0-1 0,0 1 0,0 0 0,-1 0 0,1 0 0,-1 0 0,1 0 0,-1 0 0,0 1 0,0-1 0,0 1 0,-1 0 0,1 0 0,-1 0 0,1 0 0,-1 1 0,1-1 0,-1 1 0,-6-1 0,0-1 0,-1 1 0,0 1 0,0 0 0,0 0 0,0 1 0,0 0 0,0 1 0,0 1 0,0-1 0,0 2 0,1-1 0,-1 2 0,1-1 0,-1 1 0,1 1 0,0 0 0,1 0 0,0 1 0,-1 1 0,2-1 0,-1 1 0,1 1 0,0-1 0,0 1 0,1 1 0,0-1 0,1 1 0,0 1 0,0-1 0,1 1 0,0 0 0,-3 11 0,3-7 0,1 0 0,1 0 0,0 0 0,1 0 0,0 0 0,1 26 0,1-36 0,0 0 0,0 0 0,1 0 0,-1 0 0,1 0 0,0-1 0,0 1 0,1 0 0,-1 0 0,1-1 0,-1 1 0,1-1 0,0 1 0,1-1 0,-1 0 0,0 0 0,1 0 0,0 0 0,0 0 0,0-1 0,0 1 0,0-1 0,0 0 0,1 0 0,-1 0 0,1 0 0,-1-1 0,8 3 0,-7-3 0,1-1 0,-1 0 0,0 0 0,1 0 0,-1-1 0,0 1 0,1-1 0,-1 0 0,0 0 0,0 0 0,0-1 0,0 1 0,0-1 0,0 0 0,0-1 0,-1 1 0,1 0 0,-1-1 0,6-5 0,6-6 0,0-1 0,20-28 0,-34 41 0,9-11 0,-1 0 0,0-1 0,-1-1 0,-1 1 0,0-1 0,-1 0 0,-1-1 0,7-29 0,-11 39 0,-1-1 0,1 1 0,-1-1 0,0 1 0,0-1 0,-1 1 0,0-1 0,0 1 0,0 0 0,-5-12 0,4 14 0,0 0 0,-1 0 0,1 0 0,-1 0 0,0 1 0,0-1 0,0 1 0,0-1 0,-1 1 0,1 0 0,-1 1 0,0-1 0,0 1 0,0-1 0,0 1 0,-8-2 0,7 2 0,1 0 0,-1 1 0,0-1 0,0 1 0,0 1 0,0-1 0,0 1 0,0 0 0,0 0 0,0 0 0,-9 2 0,11-1 0,0 0 0,0 0 0,0 0 0,0 0 0,0 1 0,1 0 0,-1-1 0,0 1 0,1 0 0,0 0 0,-1 0 0,1 0 0,0 1 0,0-1 0,0 0 0,0 1 0,1 0 0,-1-1 0,1 1 0,-2 4 0,-2 8 0,0 0 0,1 0 0,1 1 0,0-1 0,2 1 0,-1 0 0,2-1 0,0 1 0,1 0 0,5 26 0,-5-38 0,0 0 0,1 0 0,-1 0 0,1-1 0,0 1 0,0 0 0,0-1 0,0 0 0,1 1 0,-1-1 0,1 0 0,0 0 0,0 0 0,0-1 0,0 1 0,1-1 0,-1 0 0,1 0 0,-1 0 0,1 0 0,0 0 0,-1-1 0,1 0 0,0 0 0,0 0 0,0 0 0,8 0 0,-2 0 0,-1-1 0,1 0 0,-1-1 0,1 0 0,-1-1 0,0 0 0,0 0 0,1-1 0,-2 0 0,1 0 0,8-5 0,-4 1 0,-1-1 0,0 0 0,0-1 0,-1 0 0,0 0 0,-1-1 0,0 0 0,-1-1 0,0-1 0,14-21 0,-19 26 0,-1 0 0,1 0 0,-1-1 0,-1 0 0,1 0 0,-1 1 0,0-1 0,-1-1 0,0 1 0,0 0 0,-1 0 0,0 0 0,-1 0 0,0 0 0,0 0 0,0-1 0,-1 2 0,0-1 0,-1 0 0,-3-9 0,4 13 0,0 1 0,0-1 0,0 0 0,0 1 0,0-1 0,-1 1 0,1 0 0,-1 0 0,0 0 0,0 0 0,0 0 0,0 1 0,-1-1 0,1 1 0,-1 0 0,1 0 0,-1 0 0,0 0 0,0 1 0,0 0 0,0-1 0,-7 0 0,8 2 0,-1 0 0,0 1 0,0-1 0,1 1 0,-1 0 0,0 0 0,1 0 0,-1 0 0,1 1 0,-1-1 0,1 1 0,0 0 0,-1 0 0,1 0 0,0 0 0,0 1 0,1-1 0,-1 1 0,0 0 0,1 0 0,0 0 0,-1 0 0,1 0 0,-2 6 0,-1 1 0,0 0 0,1 0 0,1 1 0,0-1 0,0 1 0,1-1 0,1 1 0,0 0 0,0 0 0,1 16 0,1-22 0,-1-1 0,1 0 0,0 1 0,0-1 0,0 0 0,1 0 0,-1 0 0,1 0 0,0 0 0,0 0 0,0-1 0,5 7 0,-4-8 0,-1 0 0,1 1 0,-1-1 0,1-1 0,0 1 0,0 0 0,0-1 0,0 1 0,0-1 0,0 0 0,1 0 0,-1 0 0,0 0 0,0-1 0,1 0 0,-1 1 0,1-1 0,4-1 0,0 0 0,-1 0 0,0-1 0,1 0 0,-1 0 0,0-1 0,0 0 0,-1 0 0,1 0 0,0-1 0,-1 0 0,0-1 0,0 1 0,9-10 0,-2 1 0,0 0 0,-1-1 0,-1 0 0,14-23 0,-22 32 0,0 0 0,0-1 0,0 0 0,0 0 0,-1 0 0,0 0 0,0 0 0,-1 0 0,0 0 0,1-9 0,-2 13 0,-1-1 0,1 1 0,0-1 0,-1 1 0,0 0 0,1 0 0,-1-1 0,0 1 0,0 0 0,0 0 0,-1 0 0,1 0 0,0 0 0,-1 0 0,1 0 0,-1 0 0,0 1 0,1-1 0,-1 1 0,0-1 0,0 1 0,0 0 0,0-1 0,-1 1 0,1 0 0,0 0 0,0 1 0,0-1 0,-1 0 0,-2 0 0,-3 0 0,1-1 0,-1 1 0,1 1 0,-1 0 0,1 0 0,-1 0 0,1 1 0,0 0 0,-1 0 0,1 0 0,-11 5 0,7-2 0,0 1 0,0 0 0,1 0 0,0 1 0,0 1 0,0 0 0,-11 10 0,13-10 0,0 1 0,1 1 0,-1 0 0,1 0 0,1 0 0,0 1 0,-8 16 0,11-20 0,1 1 0,-1 0 0,2-1 0,-1 1 0,0 0 0,1 0 0,1 0 0,-1 0 0,1 1 0,0-1 0,1 0 0,1 9 0,-1-11 0,0-1 0,1 0 0,-1 1 0,1-1 0,0 0 0,0 0 0,0 0 0,1 0 0,0 0 0,-1-1 0,1 1 0,1-1 0,-1 0 0,0 0 0,5 3 0,-2-2 0,1 0 0,0 0 0,0 0 0,0-1 0,0-1 0,1 1 0,-1-1 0,12 2 0,-7-2 0,0-1 0,0 0 0,-1-1 0,1 0 0,0-1 0,0 0 0,-1-1 0,1-1 0,-1 1 0,1-2 0,20-8 0,-21 5 0,-1 0 0,0 0 0,-1-1 0,1 0 0,-1 0 0,-1-1 0,0-1 0,0 1 0,-1-1 0,0-1 0,-1 1 0,0-1 0,5-13 0,-8 18 0,0-1 0,0 0 0,-1 0 0,0 0 0,-1 0 0,1-1 0,-1 1 0,-1 0 0,1-1 0,-1 1 0,-1 0 0,1-1 0,-1 1 0,-1 0 0,1 0 0,-1-1 0,0 1 0,-1 0 0,0 1 0,0-1 0,0 0 0,-1 1 0,-5-8 0,4 9 0,0 0 0,-1 1 0,1-1 0,-1 1 0,0 0 0,0 1 0,-1 0 0,1-1 0,-1 2 0,1-1 0,-1 1 0,0 0 0,0 1 0,0-1 0,0 1 0,0 1 0,0-1 0,-12 2 0,10-1 0,1 1 0,-1 0 0,0 0 0,1 1 0,-1 0 0,1 1 0,0-1 0,0 2 0,0-1 0,0 1 0,0 0 0,1 1 0,0 0 0,0 0 0,-7 7 0,6-3 0,1 0 0,1 0 0,0 1 0,0 0 0,1 1 0,0-1 0,1 1 0,0 0 0,0 0 0,1 0 0,-2 22 0,3-23 0,1 0 0,1-1 0,0 1 0,0 0 0,0 0 0,2 0 0,-1 0 0,1 0 0,0-1 0,1 1 0,0-1 0,1 0 0,0 0 0,6 10 0,-6-13 0,0-1 0,0 1 0,1-1 0,0 0 0,0 0 0,0 0 0,1-1 0,-1 1 0,1-1 0,0-1 0,0 1 0,1-1 0,-1 0 0,1-1 0,-1 1 0,1-1 0,0-1 0,0 1 0,14 0 0,-12-2 0,0 0 0,0-1 0,0 0 0,0-1 0,0 0 0,0 0 0,0-1 0,0 0 0,-1-1 0,0 0 0,1 0 0,-2-1 0,1 1 0,12-11 0,-5 2 0,-1 0 0,-1-1 0,0 0 0,-1-1 0,0-1 0,15-26 0,-23 35 0,-1 1 0,0 0 0,0-1 0,0 1 0,-1-1 0,0 0 0,0 0 0,0 0 0,-1 0 0,0 0 0,-1 0 0,0-1 0,0 1 0,0 0 0,-1 0 0,0 0 0,0 0 0,-1 0 0,0 0 0,-4-10 0,3 12 0,-1 0 0,0 0 0,0 0 0,0 1 0,0-1 0,-1 1 0,0 0 0,0 0 0,0 1 0,0-1 0,0 1 0,-1 0 0,0 1 0,1-1 0,-1 1 0,0 0 0,0 1 0,0-1 0,-1 1 0,1 0 0,0 1 0,-8 0 0,0-1 0,0 1 0,0 1 0,0 1 0,0 0 0,0 0 0,1 2 0,-1 0 0,-25 11 0,23-7 0,0 1 0,1 1 0,0 1 0,0 0 0,1 1 0,-21 23 0,27-27 0,1 1 0,0-1 0,1 1 0,0 1 0,1-1 0,0 1 0,0 0 0,1 0 0,0 1 0,0-1 0,2 1 0,-3 14 0,4-20 0,1 0 0,0-1 0,0 1 0,0-1 0,1 1 0,-1-1 0,1 1 0,0-1 0,1 1 0,-1-1 0,1 1 0,0-1 0,0 0 0,0 0 0,1 0 0,3 5 0,-1-4 0,-1-1 0,1 1 0,0-1 0,1 0 0,-1 0 0,1-1 0,0 1 0,0-1 0,0-1 0,8 4 0,6-1 0,0 0 0,0-2 0,0 0 0,0-1 0,0-1 0,31-2 0,-36-1 0,0 0 0,1-1 0,-1-1 0,-1 0 0,1-1 0,-1-1 0,0 0 0,0-1 0,0-1 0,-1 0 0,0 0 0,-1-2 0,18-16 0,-17 14 0,-1 0 0,-1-1 0,0 0 0,-1-1 0,0 0 0,-1-1 0,0 0 0,-2 0 0,0-1 0,0 0 0,-2 0 0,5-18 0,-9 30 0,-1 0 0,1 0 0,0 0 0,-1 1 0,0-1 0,0 0 0,0 0 0,0 0 0,-1 0 0,0 0 0,1 0 0,-1 1 0,-1-1 0,1 0 0,0 1 0,-1-1 0,0 1 0,0-1 0,0 1 0,0 0 0,0 0 0,-1 0 0,0 0 0,1 0 0,-1 0 0,0 1 0,0 0 0,0-1 0,-1 1 0,1 0 0,-1 0 0,1 1 0,-1-1 0,1 1 0,-1 0 0,0 0 0,0 0 0,0 0 0,1 1 0,-1-1 0,0 1 0,-7 0 0,2 1 0,-1 0 0,1 1 0,0-1 0,0 2 0,0-1 0,0 1 0,0 1 0,1 0 0,-1 0 0,1 0 0,0 1 0,0 0 0,1 1 0,-1 0 0,1 0 0,1 1 0,-11 12 0,9-10 0,1 0 0,0 0 0,0 1 0,1 0 0,0 1 0,1-1 0,0 1 0,1 0 0,0 1 0,1-1 0,0 1 0,1-1 0,-2 18 0,4-25 0,1 1 0,-1-1 0,0 1 0,1-1 0,0 1 0,0-1 0,1 0 0,-1 1 0,1-1 0,0 0 0,0 0 0,0 0 0,0 0 0,1-1 0,0 1 0,-1 0 0,1-1 0,6 5 0,-4-4 0,0-1 0,0 1 0,0-1 0,1 0 0,-1-1 0,1 1 0,0-1 0,0 0 0,-1 0 0,1-1 0,1 0 0,9 1 0,-11-2 0,0 1 0,0-1 0,0 0 0,0 0 0,0-1 0,0 0 0,0 1 0,0-2 0,0 1 0,0 0 0,-1-1 0,1 0 0,-1 0 0,1-1 0,-1 1 0,0-1 0,0 0 0,0 0 0,0 0 0,0-1 0,-1 1 0,1-1 0,-1 0 0,0 0 0,0 0 0,0 0 0,-1-1 0,0 1 0,0-1 0,0 1 0,0-1 0,-1 0 0,1 0 0,0-8 0,-2 8 0,0 1 0,0 0 0,-1-1 0,0 1 0,1 0 0,-1 0 0,-1-1 0,1 1 0,-1 0 0,1 0 0,-1 0 0,0 1 0,-1-1 0,1 0 0,-1 1 0,1-1 0,-4-2 0,4 4 0,0 0 0,0 0 0,0 0 0,-1 0 0,1 1 0,0-1 0,-1 1 0,1 0 0,-1-1 0,1 1 0,-1 0 0,1 0 0,-1 1 0,0-1 0,1 0 0,-1 1 0,0 0 0,0 0 0,0 0 0,1 0 0,-1 0 0,0 0 0,0 1 0,1-1 0,-1 1 0,0 0 0,-4 1 0,5 0 0,-1 0 0,0 0 0,0 1 0,1-1 0,-1 0 0,1 1 0,0 0 0,0-1 0,0 1 0,0 0 0,0 0 0,0 0 0,1 0 0,0 0 0,-1 1 0,0 5 0,-9 55 0,10-55 0,0 0 0,0 0 0,1 0 0,1 0 0,0 0 0,0 0 0,0 0 0,1 0 0,1 0 0,4 11 0,-5-15 0,1-1 0,0 1 0,0-1 0,0 1 0,1-1 0,-1 0 0,1 0 0,0-1 0,0 1 0,1-1 0,-1 0 0,1 0 0,-1 0 0,1 0 0,0-1 0,0 0 0,0 0 0,6 1 0,-2 0 0,-1-1 0,1-1 0,0 1 0,-1-1 0,1-1 0,0 0 0,0 0 0,-1 0 0,1-1 0,0-1 0,0 1 0,-1-2 0,1 1 0,-1-1 0,0 0 0,0-1 0,0 0 0,0 0 0,-1-1 0,0 1 0,1-2 0,-2 1 0,1-1 0,-1 0 0,0 0 0,0-1 0,0 0 0,-1 0 0,0 0 0,-1-1 0,1 0 0,-2 0 0,1 0 0,-1 0 0,0 0 0,-1-1 0,0 1 0,2-18 0,-3 21 0,0 0 0,-1 0 0,0 0 0,0 0 0,0 1 0,-1-1 0,1 0 0,-1 0 0,0 0 0,-1 0 0,1 1 0,-1-1 0,0 1 0,0-1 0,0 1 0,-1 0 0,1 0 0,-1 0 0,0 0 0,0 0 0,-1 0 0,1 1 0,-1 0 0,-6-5 0,4 5 0,-1-1 0,1 1 0,-1 0 0,0 0 0,0 1 0,0 0 0,0 1 0,0-1 0,-1 1 0,1 1 0,0-1 0,-1 1 0,1 0 0,0 1 0,-14 2 0,12-1 0,0 1 0,-1 0 0,1 0 0,1 1 0,-1 0 0,0 1 0,1 0 0,0 0 0,0 0 0,1 1 0,-1 1 0,1-1 0,1 1 0,-1 0 0,1 1 0,0-1 0,1 1 0,0 0 0,0 1 0,-7 17 0,10-20 0,-1 1 0,1 0 0,1 0 0,-1-1 0,1 1 0,1 1 0,-1-1 0,1 0 0,0 0 0,1 0 0,0 0 0,0 0 0,0 0 0,1 0 0,0-1 0,0 1 0,1 0 0,0-1 0,0 1 0,0-1 0,1 0 0,0 0 0,0-1 0,1 1 0,-1-1 0,1 0 0,0 0 0,10 7 0,-9-8 0,-1 0 0,1 0 0,0 0 0,1-1 0,-1 0 0,0 0 0,1 0 0,0-1 0,0 0 0,0 0 0,0-1 0,0 0 0,0 0 0,0-1 0,0 0 0,0 0 0,0-1 0,0 1 0,0-2 0,0 1 0,0-1 0,0 0 0,-1 0 0,1-1 0,-1 0 0,1 0 0,-1 0 0,0-1 0,0 0 0,-1 0 0,1-1 0,-1 1 0,0-1 0,0-1 0,0 1 0,-1-1 0,4-6 0,-3 3 0,0 0 0,-1-1 0,0 0 0,-1 0 0,0 0 0,0 0 0,-1-1 0,-1 1 0,0-1 0,0 1 0,-1-1 0,-1-14 0,1 21 0,-1-1 0,0 0 0,0 0 0,0 1 0,0-1 0,-1 1 0,0-1 0,0 1 0,0-1 0,0 1 0,-1 0 0,1 0 0,-1 0 0,0 1 0,-1-1 0,1 1 0,0-1 0,-1 1 0,0 0 0,0 0 0,0 1 0,0-1 0,0 1 0,0 0 0,-1 0 0,1 0 0,-1 1 0,0 0 0,-6-2 0,6 3 0,0 0 0,0-1 0,1 2 0,-1-1 0,0 1 0,1-1 0,-1 1 0,0 0 0,1 1 0,-1-1 0,1 1 0,0 0 0,-1 0 0,1 1 0,0-1 0,0 1 0,0 0 0,1 0 0,-1 0 0,1 0 0,0 0 0,0 1 0,0 0 0,-3 5 0,0-1 0,1 1 0,0 0 0,0 0 0,1 0 0,0 0 0,1 1 0,0 0 0,0 0 0,1 0 0,-1 15 0,3-23 0,0 0 0,-1 1 0,1-1 0,0 0 0,0 0 0,1 1 0,-1-1 0,1 0 0,-1 0 0,1 0 0,-1 1 0,1-1 0,0 0 0,0 0 0,0 0 0,0 0 0,1 0 0,-1-1 0,0 1 0,1 0 0,-1-1 0,1 1 0,0-1 0,0 1 0,-1-1 0,1 0 0,0 1 0,0-1 0,0 0 0,0 0 0,0-1 0,0 1 0,1 0 0,-1-1 0,0 1 0,4 0 0,-1-1 0,0 0 0,0 0 0,0-1 0,0 1 0,-1-1 0,1 0 0,0 0 0,0 0 0,0-1 0,-1 0 0,1 0 0,-1 0 0,1-1 0,-1 1 0,8-7 0,-6 4 0,-1 0 0,0-1 0,0 0 0,0 1 0,-1-2 0,0 1 0,0 0 0,-1-1 0,1 0 0,-2 0 0,1 0 0,-1 0 0,0 0 0,0-1 0,-1 1 0,1-1 0,-1-7 0,-1 11 0,-1-1 0,1 0 0,-1 1 0,1-1 0,-1 0 0,-1 1 0,1-1 0,0 1 0,-1 0 0,0 0 0,0-1 0,-1 1 0,1 0 0,-1 0 0,0 1 0,0-1 0,0 1 0,0-1 0,-1 1 0,1 0 0,-1 0 0,0 1 0,0-1 0,0 1 0,0 0 0,0 0 0,0 0 0,-7-2 0,4 2 0,0 0 0,0 1 0,0-1 0,0 1 0,0 1 0,0-1 0,0 1 0,0 1 0,-1-1 0,-7 3 0,11-2 0,1-1 0,-1 2 0,0-1 0,0 0 0,1 1 0,-1 0 0,0 0 0,1 0 0,0 0 0,0 0 0,-1 1 0,1 0 0,0-1 0,1 1 0,-1 0 0,1 0 0,-1 1 0,1-1 0,-3 5 0,4-6 0,0 0 0,1 0 0,-1 0 0,0 0 0,1 0 0,-1 0 0,1 0 0,-1 0 0,1 1 0,0-1 0,0 0 0,0 0 0,0 0 0,1 0 0,-1 0 0,0 1 0,1-1 0,0 0 0,-1 0 0,1 0 0,0 0 0,0 0 0,0-1 0,0 1 0,0 0 0,1 0 0,-1-1 0,0 1 0,1 0 0,0-1 0,-1 0 0,1 1 0,0-1 0,-1 0 0,1 0 0,4 2 0,-2-1 0,1 0 0,-1 0 0,1 0 0,0-1 0,0 0 0,0 0 0,0 0 0,0 0 0,0-1 0,0 0 0,1 0 0,-1 0 0,0-1 0,9-1 0,-10 0 0,1 0 0,-1 0 0,1 0 0,-1-1 0,0 1 0,0-1 0,0 0 0,0 0 0,-1 0 0,1-1 0,-1 1 0,0-1 0,0 0 0,5-8 0,-7 10 0,-1 1 0,1 0 0,0-1 0,-1 1 0,0-1 0,1 1 0,-1-1 0,0 0 0,1 1 0,-1-1 0,0 1 0,0-1 0,0 1 0,-1-1 0,1 0 0,0 1 0,-1-1 0,1 1 0,-1-3 0,-1 2 0,1 1 0,0-1 0,-1 0 0,1 1 0,-1-1 0,0 1 0,1-1 0,-1 1 0,0 0 0,0-1 0,0 1 0,0 0 0,0 1 0,0-1 0,0 0 0,-1 0 0,-3 0 0,-4 0 0,0 0 0,-1 1 0,1 0 0,0 1 0,0 0 0,-1 0 0,1 1 0,0 0 0,-10 4 0,4-1 0,0-2 0,-31 4 0,28-7 0,1 0 0,-1 1 0,1 1 0,-1 1 0,1 1 0,0 0 0,0 2 0,-32 13 0,42-14 0,-7 2 0,0 1 0,1 1 0,-21 16 0,32-23 0,1 1 0,-1-1 0,0 1 0,1 0 0,0 0 0,0 0 0,0 0 0,0 0 0,-2 6 0,3-7 0,1 0 0,-1 0 0,1-1 0,0 1 0,0 0 0,0 0 0,-1 0 0,2-1 0,-1 1 0,0 0 0,0 0 0,1 0 0,-1-1 0,1 1 0,-1 0 0,1 0 0,0-1 0,0 1 0,-1-1 0,3 3 0,-1-1 0,1 0 0,0-1 0,-1 1 0,1-1 0,0 1 0,0-1 0,1 0 0,-1 0 0,0 0 0,1-1 0,-1 1 0,1-1 0,0 0 0,-1 0 0,8 1 0,-1 0 0,0-1 0,-1-1 0,1 1 0,0-2 0,10-1 0,-19 2 0,0 0 0,0 0 0,1 0 0,-1 0 0,0-1 0,0 1 0,0 0 0,0-1 0,0 1 0,0-1 0,0 1 0,0-1 0,0 0 0,0 1 0,1-3 0,-1 3 0,-1-1 0,0 1 0,1-1 0,-1 1 0,0-1 0,0 1 0,0-1 0,0 0 0,1 1 0,-1-1 0,0 1 0,0-1 0,0 0 0,0 1 0,0-1 0,-1 1 0,1-1 0,0 1 0,0-1 0,0 1 0,0-1 0,-1 0 0,0-2 0,-1 1 0,1 0 0,-1 0 0,1 0 0,-1 0 0,0 0 0,0 0 0,0 0 0,0 1 0,0-1 0,0 1 0,-3-2 0,-5-1 0,0 0 0,0 0 0,-1 1 0,1 0 0,-1 1 0,1 1 0,-1-1 0,0 2 0,0-1 0,1 2 0,-1-1 0,0 1 0,1 1 0,-1 0 0,1 1 0,-1 0 0,1 0 0,0 1 0,0 0 0,0 1 0,-8 6 0,-10 4 0,21-12 0,-1 0 0,1 1 0,0 1 0,0-1 0,0 1 0,0 0 0,1 1 0,-9 9 0,14-14 0,1 0 0,-1-1 0,1 1 0,-1 0 0,1 0 0,-1 0 0,1 0 0,0 0 0,-1 0 0,1 0 0,0-1 0,0 1 0,0 0 0,0 0 0,0 0 0,0 0 0,0 0 0,0 0 0,0 0 0,0 0 0,0 0 0,1 0 0,-1 0 0,0 0 0,1 0 0,-1 0 0,0 0 0,2 1 0,0 0 0,0 0 0,0-1 0,0 1 0,0-1 0,0 1 0,0-1 0,0 0 0,1 0 0,-1 0 0,0 0 0,3 0 0,9 3 0,-1-2 0,0 0 0,16 1 0,39-3 0,-65 0 0,1 0 0,-1-1 0,1 1 0,-1-1 0,0 1 0,0-1 0,1 0 0,-1-1 0,0 1 0,0 0 0,0-1 0,0 0 0,0 1 0,0-1 0,-1 0 0,1-1 0,3-2 0,-6 4 0,0 0 0,0 1 0,0-1 0,1 1 0,-1-1 0,0 0 0,0 1 0,0-1 0,0 0 0,-1 1 0,1-1 0,0 1 0,0-1 0,0 0 0,0 1 0,-1-1 0,1 1 0,0-1 0,0 1 0,-1-1 0,1 1 0,-1-1 0,1 1 0,0-1 0,-1 1 0,1-1 0,-1 1 0,1 0 0,-1-1 0,1 1 0,-1 0 0,1-1 0,-1 1 0,1 0 0,-1 0 0,0 0 0,1-1 0,-1 1 0,1 0 0,-1 0 0,0 0 0,1 0 0,-2 0 0,-27-5 0,-13 16 0,28 0 0,14-10 0,0-1 0,0 1 0,0-1 0,0 1 0,0-1 0,0 1 0,0-1 0,1 0 0,-1 1 0,0-1 0,0 1 0,0-1 0,1 1 0,-1-1 0,0 0 0,1 1 0,-1-1 0,0 0 0,1 1 0,-1-1 0,0 0 0,1 1 0,-1-1 0,1 0 0,-1 0 0,1 0 0,-1 1 0,0-1 0,1 0 0,-1 0 0,1 0 0,-1 0 0,1 0 0,-1 0 0,1 0 0,15 5 0,1-1 0,-1-1 0,1-1 0,23 1 0,73-3 0,-76-1 0,-26 2 55,-12 6-1475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7:47.109"/>
    </inkml:context>
    <inkml:brush xml:id="br0">
      <inkml:brushProperty name="width" value="0.1" units="cm"/>
      <inkml:brushProperty name="height" value="0.1" units="cm"/>
      <inkml:brushProperty name="color" value="#FFFFFF"/>
    </inkml:brush>
  </inkml:definitions>
  <inkml:trace contextRef="#ctx0" brushRef="#br0">254 158 24575,'-17'-1'0,"0"2"0,0 0 0,0 1 0,1 0 0,-1 2 0,1 0 0,-20 7 0,29-8 0,1 0 0,0 0 0,0 1 0,0 0 0,1 0 0,-1 1 0,1-1 0,0 1 0,0 0 0,0 0 0,1 1 0,0-1 0,0 1 0,0 0 0,1 0 0,0 1 0,0-1 0,1 1 0,-1-1 0,0 8 0,1-7 0,1 1 0,0-1 0,0 1 0,1 0 0,0-1 0,0 1 0,1-1 0,0 1 0,0-1 0,1 1 0,0-1 0,4 12 0,-4-16 0,-1 1 0,1-1 0,0 0 0,0 0 0,0 0 0,0 0 0,0 0 0,1 0 0,-1-1 0,1 1 0,0-1 0,0 1 0,0-1 0,0 0 0,0 0 0,0-1 0,1 1 0,-1-1 0,0 0 0,1 1 0,0-1 0,-1-1 0,1 1 0,-1 0 0,1-1 0,0 0 0,-1 0 0,7-1 0,-1 0 0,0-1 0,0-1 0,0 0 0,-1 0 0,1-1 0,-1 0 0,1 0 0,-1-1 0,-1 0 0,13-10 0,-2 0 0,0-1 0,-1-1 0,15-19 0,-18 18 0,-1-1 0,0-1 0,17-36 0,-25 46 0,-1 0 0,0-1 0,-1 1 0,0-1 0,0 0 0,-1 0 0,-1 0 0,0 0 0,-1-21 0,0 29 0,0 0 0,-1-1 0,0 1 0,0 0 0,0 0 0,0-1 0,-1 1 0,1 0 0,-1 0 0,1 1 0,-1-1 0,0 0 0,0 0 0,-1 1 0,1-1 0,-6-3 0,4 2 0,-2 1 0,1 0 0,0 0 0,-1 1 0,1-1 0,-1 1 0,0 0 0,0 1 0,-6-2 0,1 2 0,1 0 0,-1 0 0,1 1 0,-1 0 0,1 0 0,-1 2 0,1-1 0,-1 1 0,1 1 0,-19 7 0,21-6 0,0 1 0,0 0 0,1 0 0,0 1 0,0 0 0,0 0 0,0 0 0,1 1 0,1 0 0,-1 1 0,1-1 0,0 1 0,0 0 0,-4 13 0,5-11 0,0 0 0,1 0 0,0 0 0,1 0 0,0 0 0,1 1 0,0-1 0,0 1 0,1-1 0,1 1 0,0-1 0,3 16 0,-3-22 0,0 1 0,1-1 0,0 0 0,-1 0 0,1 0 0,1 0 0,-1 0 0,1-1 0,-1 1 0,1-1 0,0 1 0,0-1 0,1 0 0,4 3 0,-1-1 0,-1-1 0,2 0 0,-1-1 0,0 1 0,1-1 0,0-1 0,11 3 0,-3-2 0,1 0 0,-1-2 0,1 0 0,0-1 0,-1 0 0,1-2 0,19-3 0,-24 2 0,0 0 0,-1-1 0,1 0 0,-1-1 0,0 0 0,-1-1 0,13-9 0,-16 11 0,-1-1 0,0 0 0,0 0 0,-1-1 0,0 0 0,0 0 0,0 0 0,0 0 0,-1-1 0,0 1 0,-1-1 0,4-10 0,-6 14 0,0 0 0,0 1 0,-1-1 0,1 0 0,-1 0 0,0 1 0,1-1 0,-1 0 0,-1 0 0,1 0 0,0 1 0,-1-1 0,1 0 0,-1 0 0,0 1 0,0-1 0,0 0 0,0 1 0,-3-4 0,1 1 0,-1 2 0,1-1 0,-1 0 0,0 1 0,1-1 0,-2 1 0,1 0 0,0 0 0,-1 1 0,-5-3 0,0 0 0,0 1 0,-1 1 0,0 0 0,1 0 0,-1 1 0,0 0 0,0 1 0,-1 0 0,-14 1 0,20 1 0,-1 1 0,1 0 0,0 0 0,-1 0 0,1 0 0,1 1 0,-1 0 0,0 0 0,1 1 0,-1 0 0,1 0 0,0 0 0,0 0 0,1 1 0,-1 0 0,1 0 0,0 0 0,0 1 0,1-1 0,-1 1 0,1 0 0,1 0 0,-1 0 0,1 0 0,0 0 0,0 0 0,1 1 0,0-1 0,0 1 0,0-1 0,1 1 0,0-1 0,2 12 0,-1-15 0,0 0 0,1 1 0,-1-1 0,1 0 0,0 0 0,0 0 0,0 0 0,0 0 0,1-1 0,-1 1 0,1-1 0,-1 0 0,1 1 0,0-1 0,0 0 0,0 0 0,0-1 0,1 1 0,-1-1 0,0 0 0,1 0 0,-1 0 0,7 1 0,8 2 0,0-2 0,1 0 0,22-1 0,-40-1 0,14 0 0,0 0 0,0-1 0,0-1 0,0 0 0,18-6 0,-29 7 0,-1 0 0,1 0 0,-1 0 0,1-1 0,-1 0 0,0 0 0,0 0 0,0 0 0,0 0 0,0-1 0,0 1 0,0-1 0,-1 0 0,1 1 0,-1-1 0,0 0 0,0-1 0,0 1 0,0 0 0,-1-1 0,1 1 0,-1-1 0,0 1 0,0-1 0,0 1 0,0-6 0,0 6 0,-1 1 0,0 0 0,0 0 0,0-1 0,0 1 0,0 0 0,0 0 0,0-1 0,-1 1 0,1 0 0,-1 0 0,0 0 0,0-1 0,0 1 0,0 0 0,0 0 0,0 0 0,0 1 0,0-1 0,-1 0 0,1 0 0,-1 1 0,1-1 0,-1 1 0,0-1 0,0 1 0,0 0 0,0-1 0,0 1 0,0 0 0,0 0 0,0 1 0,0-1 0,0 0 0,0 1 0,-1-1 0,-3 1 0,-2-1 0,0 1 0,0 0 0,0 0 0,-1 1 0,1 0 0,0 0 0,0 1 0,0 0 0,-8 4 0,-95 45-1365,61-28-5461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8:02.869"/>
    </inkml:context>
    <inkml:brush xml:id="br0">
      <inkml:brushProperty name="width" value="0.1" units="cm"/>
      <inkml:brushProperty name="height" value="0.1" units="cm"/>
      <inkml:brushProperty name="color" value="#FFFFFF"/>
    </inkml:brush>
  </inkml:definitions>
  <inkml:trace contextRef="#ctx0" brushRef="#br0">439 32 24575,'0'32'0,"-2"-7"0,2 0 0,1 0 0,1 0 0,8 38 0,-6-54 0,-1-11 0,-3-16 0,-1 16 0,0 1 0,1-1 0,-1 0 0,0 1 0,0-1 0,0 1 0,0-1 0,-1 1 0,1-1 0,0 1 0,-1-1 0,1 1 0,-1 0 0,1 0 0,-1 0 0,1 0 0,-1 0 0,0 0 0,1 1 0,-1-1 0,0 0 0,0 1 0,0-1 0,0 1 0,1 0 0,-1 0 0,0 0 0,0-1 0,0 2 0,0-1 0,0 0 0,0 0 0,0 1 0,1-1 0,-1 1 0,0-1 0,0 1 0,1 0 0,-1 0 0,0 0 0,1 0 0,-1 0 0,1 0 0,-1 0 0,1 0 0,-1 1 0,1-1 0,0 0 0,0 1 0,-2 2 0,1 2 0,-1 1 0,1 0 0,0 0 0,1-1 0,-1 2 0,1-1 0,1 0 0,-1 0 0,2 9 0,-1-14 0,0 0 0,0 1 0,0-1 0,0 0 0,0 0 0,1 0 0,-1 0 0,1 0 0,0 0 0,0 0 0,-1 0 0,1 0 0,0 0 0,1 0 0,-1 0 0,0 0 0,0-1 0,1 1 0,-1-1 0,1 1 0,0-1 0,-1 1 0,1-1 0,0 0 0,0 0 0,0 0 0,-1 0 0,1 0 0,0 0 0,1 0 0,-1-1 0,0 1 0,4 0 0,-4-2 0,0 1 0,0 0 0,0-1 0,0 1 0,0-1 0,0 0 0,0 0 0,0 0 0,0 0 0,0 0 0,0 0 0,0 0 0,-1 0 0,1-1 0,0 1 0,-1-1 0,1 1 0,-1-1 0,0 0 0,0 0 0,1 1 0,-1-1 0,0 0 0,-1 0 0,1 0 0,0 0 0,0 0 0,-1 0 0,1 0 0,-1-1 0,0-3 0,2-3 0,-1 0 0,0-1 0,0 1 0,-1 0 0,-3-19 0,3 25 0,0 0 0,-1 0 0,0 0 0,1 0 0,-1 0 0,0 1 0,0-1 0,-1 0 0,1 0 0,-1 1 0,1-1 0,-1 1 0,0 0 0,0-1 0,0 1 0,0 0 0,0 0 0,0 0 0,-1 0 0,1 1 0,-1-1 0,1 0 0,-1 1 0,0 0 0,1 0 0,-1 0 0,-4-1 0,3 1 0,-1 1 0,1 0 0,0 0 0,0 0 0,0 1 0,0-1 0,0 1 0,0 0 0,0 0 0,0 1 0,0-1 0,0 1 0,0 0 0,1 0 0,-1 0 0,1 0 0,-1 1 0,1-1 0,-3 4 0,-2 2 0,1 0 0,0 1 0,1 0 0,0 0 0,0 0 0,1 1 0,-8 19 0,12-25 0,-1-1 0,1 1 0,-1 0 0,1 0 0,0 0 0,0 0 0,1 0 0,-1 0 0,1 0 0,0 1 0,0-1 0,0 0 0,1 0 0,0 0 0,-1 0 0,1 0 0,1 0 0,-1 0 0,0 0 0,1-1 0,0 1 0,0 0 0,3 4 0,-2-6 0,-1 0 0,0 0 0,1-1 0,-1 1 0,1 0 0,0-1 0,0 0 0,-1 0 0,1 0 0,0 0 0,0 0 0,0 0 0,0-1 0,0 0 0,0 1 0,0-1 0,0 0 0,0 0 0,0-1 0,0 1 0,0-1 0,0 1 0,0-1 0,0 0 0,0 0 0,0-1 0,-1 1 0,1 0 0,4-4 0,3-1 0,0 0 0,0-1 0,-1-1 0,0 0 0,-1 0 0,11-13 0,-10 10 0,0 0 0,-1 0 0,-1-1 0,0-1 0,0 1 0,-2-1 0,8-23 0,-11 31 0,-1 1 0,0-1 0,0 1 0,-1-1 0,1 1 0,-1-1 0,0 1 0,-1-1 0,1 1 0,-1-1 0,1 1 0,-1-1 0,-1 1 0,1-1 0,-1 1 0,1 0 0,-1 0 0,0 0 0,-1 0 0,1 0 0,-1 0 0,0 0 0,0 1 0,0 0 0,0-1 0,0 1 0,-5-3 0,-2 0 0,0 0 0,0 1 0,0 0 0,-1 0 0,0 1 0,0 1 0,0 0 0,0 0 0,-1 1 0,1 0 0,-13 1 0,14 0 0,0 1 0,0 0 0,0 1 0,0 0 0,0 1 0,1 0 0,-1 0 0,0 1 0,1 1 0,0-1 0,-1 2 0,2-1 0,-11 7 0,14-6 0,0-1 0,1 1 0,-1-1 0,1 1 0,0 1 0,1-1 0,-1 0 0,1 1 0,0 0 0,1 0 0,-1 0 0,-1 9 0,1-4 0,0 0 0,1 1 0,1-1 0,0 0 0,0 0 0,2 15 0,-1-23 0,0 1 0,1-1 0,-1 1 0,1-1 0,0 1 0,0-1 0,0 1 0,0-1 0,1 0 0,-1 0 0,1 1 0,0-1 0,0 0 0,0 0 0,0-1 0,1 1 0,-1 0 0,1-1 0,-1 0 0,1 1 0,0-1 0,0 0 0,0 0 0,0-1 0,1 1 0,-1-1 0,0 1 0,1-1 0,-1 0 0,1 0 0,-1-1 0,6 1 0,-1 0 0,1-1 0,-1 0 0,1-1 0,-1 0 0,1 0 0,-1-1 0,0 0 0,0-1 0,0 1 0,0-1 0,0-1 0,12-7 0,-13 6 0,-1 1 0,0-1 0,0 0 0,0-1 0,0 0 0,-1 0 0,0 0 0,-1 0 0,1-1 0,-1 1 0,0-1 0,-1 0 0,0-1 0,0 1 0,0 0 0,-1-1 0,0 0 0,-1 1 0,2-14 0,-3 15 0,0 0 0,0 0 0,-1 1 0,1-1 0,-1 0 0,-1 0 0,1 1 0,-1-1 0,0 1 0,0-1 0,0 1 0,-1 0 0,0 0 0,0 0 0,0 0 0,-1 0 0,0 1 0,0-1 0,0 1 0,0 0 0,-1 0 0,1 1 0,-1-1 0,0 1 0,0 0 0,0 1 0,-6-3 0,6 2 0,0 2 0,0-1 0,1 0 0,-1 1 0,0 0 0,0 0 0,-1 1 0,1-1 0,0 1 0,0 0 0,0 0 0,0 1 0,0 0 0,0-1 0,0 2 0,0-1 0,0 1 0,0-1 0,0 1 0,1 1 0,-1-1 0,-6 5 0,5-2 0,1 0 0,-1 0 0,1 0 0,0 1 0,1 0 0,0 0 0,0 0 0,0 0 0,0 0 0,1 1 0,0 0 0,1 0 0,-1 0 0,1 0 0,-1 8 0,1-5 0,1-1 0,0 1 0,0 0 0,1 0 0,0 0 0,1 0 0,0 0 0,0-1 0,5 15 0,-5-20 0,1 0 0,-1-1 0,1 1 0,0-1 0,0 1 0,0-1 0,0 0 0,1 0 0,-1 0 0,1 0 0,0 0 0,0 0 0,0-1 0,0 0 0,0 1 0,0-1 0,1 0 0,-1 0 0,1-1 0,0 1 0,-1-1 0,1 0 0,0 0 0,0 0 0,7 0 0,-3-1 0,-1 0 0,0 0 0,0-1 0,0 0 0,0-1 0,0 0 0,0 0 0,0 0 0,0-1 0,-1 0 0,1 0 0,-1-1 0,0 0 0,0 0 0,0 0 0,6-7 0,-8 8 0,0-1 0,0 0 0,0 0 0,-1 0 0,0 0 0,0 0 0,0-1 0,0 1 0,0-1 0,-1 0 0,0 0 0,0 0 0,-1 0 0,1 0 0,-1 0 0,0-1 0,0 1 0,-1 0 0,0-1 0,0 1 0,0 0 0,-2-10 0,2 12 0,-1 0 0,0 0 0,0 0 0,-1 1 0,1-1 0,-1 1 0,1-1 0,-1 1 0,0-1 0,0 1 0,0 0 0,0 0 0,0 0 0,0 0 0,-1 0 0,-2-1 0,0 0 0,0 0 0,-1 1 0,1 0 0,-1 0 0,1 0 0,-1 1 0,1 0 0,-7-1 0,3 1 0,0 1 0,-1 0 0,1 0 0,0 1 0,0 0 0,0 1 0,0-1 0,0 2 0,0-1 0,-11 6 0,16-6 0,0 0 0,1 1 0,-1-1 0,1 1 0,-1-1 0,1 1 0,0 0 0,0 1 0,0-1 0,0 0 0,1 1 0,-1 0 0,1-1 0,0 1 0,0 0 0,1 0 0,-1 0 0,1 0 0,0 1 0,0-1 0,0 0 0,0 0 0,1 1 0,0-1 0,0 0 0,0 1 0,0-1 0,1 0 0,-1 1 0,1-1 0,0 0 0,1 0 0,-1 0 0,1 1 0,-1-2 0,1 1 0,1 0 0,-1 0 0,0-1 0,1 1 0,0-1 0,0 1 0,0-1 0,0 0 0,0-1 0,1 1 0,-1 0 0,6 2 0,0-1 0,0 0 0,0-1 0,0 0 0,1-1 0,-1 0 0,1-1 0,-1 0 0,1 0 0,0-1 0,-1 0 0,1 0 0,12-3 0,-16 2 0,0-1 0,-1 1 0,1-1 0,-1 0 0,1 0 0,-1-1 0,1 0 0,-1 0 0,0 0 0,-1 0 0,1-1 0,0 0 0,-1 0 0,0 0 0,0 0 0,0-1 0,-1 0 0,1 1 0,-1-1 0,5-11 0,-6 10 0,0 0 0,0 0 0,0 0 0,-1 0 0,0 0 0,0 0 0,-1-1 0,1 1 0,-1 0 0,-1 0 0,1-1 0,-1 1 0,0 0 0,-1 0 0,1 0 0,-1 0 0,0 0 0,-6-10 0,6 13 0,0 0 0,-1-1 0,1 1 0,-1 0 0,0 0 0,0 1 0,0-1 0,0 1 0,0-1 0,-1 1 0,1 0 0,-1 0 0,1 0 0,-1 1 0,0-1 0,0 1 0,0 0 0,0 0 0,1 0 0,-1 1 0,0-1 0,-1 1 0,1 0 0,0 0 0,0 1 0,0-1 0,0 1 0,0 0 0,1 0 0,-7 2 0,1 0 0,1 1 0,-1-1 0,1 2 0,0-1 0,0 1 0,0 1 0,1-1 0,0 1 0,0 0 0,0 1 0,-5 7 0,3-3 0,1 0 0,0 1 0,1 0 0,0 0 0,1 0 0,0 1 0,-6 20 0,9-23 0,1 0 0,0 1 0,0-1 0,1 0 0,0 1 0,1-1 0,0 1 0,1 0 0,0-1 0,3 12 0,-2-15 0,0 0 0,1 0 0,0-1 0,0 1 0,0-1 0,1 0 0,-1 0 0,1 0 0,1 0 0,-1-1 0,1 1 0,0-1 0,1 0 0,-1-1 0,12 8 0,-9-7 0,1 0 0,-1-1 0,1 0 0,0-1 0,0 0 0,0 0 0,0-1 0,1 0 0,-1 0 0,1-1 0,-1-1 0,1 1 0,0-2 0,-1 1 0,1-1 0,-1-1 0,1 0 0,-1 0 0,0-1 0,10-4 0,-8 3 0,-1-1 0,0-1 0,-1 0 0,0 0 0,1-1 0,-2 0 0,1 0 0,-1-1 0,-1 0 0,1-1 0,-1 0 0,-1 0 0,1 0 0,-2-1 0,1 0 0,-1 0 0,4-15 0,-5 13 0,0 0 0,-1 0 0,0-1 0,-2 0 0,1 1 0,-1-1 0,-1 0 0,0 0 0,-1 0 0,0 1 0,-7-26 0,6 30 0,-1 1 0,0-1 0,0 1 0,-1-1 0,0 1 0,0 0 0,0 0 0,-1 1 0,0 0 0,-1-1 0,0 2 0,1-1 0,-2 1 0,1-1 0,-1 2 0,1-1 0,-1 1 0,-1 0 0,1 1 0,-9-4 0,3 2 0,1 1 0,-1 1 0,-1 0 0,1 1 0,0 0 0,-1 1 0,1 0 0,-21 3 0,28-2 0,1 1 0,-1 0 0,1 0 0,-1 0 0,1 1 0,0 0 0,0 0 0,0 1 0,0-1 0,0 1 0,0 0 0,0 0 0,1 1 0,0-1 0,-1 1 0,1 0 0,1 0 0,-1 0 0,1 1 0,-1-1 0,1 1 0,1 0 0,-4 6 0,3-2 0,0-1 0,0 1 0,1 0 0,0 0 0,0 0 0,1 0 0,0 0 0,1 0 0,0 0 0,0 0 0,1 1 0,3 10 0,-3-15 0,0 0 0,1 0 0,0-1 0,-1 1 0,2-1 0,-1 1 0,1-1 0,-1 0 0,1 0 0,0 0 0,0 0 0,1 0 0,-1-1 0,1 0 0,0 1 0,0-1 0,0-1 0,0 1 0,1-1 0,-1 1 0,1-1 0,-1 0 0,1-1 0,6 2 0,6 1 0,0-2 0,0 0 0,0 0 0,0-2 0,25-2 0,-32 1 0,-1 0 0,0 0 0,0-1 0,0-1 0,0 1 0,-1-1 0,1-1 0,-1 0 0,0 0 0,0-1 0,14-10 0,-18 11 0,1-1 0,-2-1 0,1 1 0,0-1 0,-1 1 0,0-1 0,-1 0 0,1 0 0,-1 0 0,0 0 0,0-1 0,-1 1 0,0-1 0,0 1 0,-1 0 0,0-9 0,1 8 0,-1 0 0,-1 0 0,1 0 0,-1 0 0,0 0 0,-1 0 0,0 1 0,0-1 0,0 0 0,-1 1 0,0 0 0,0 0 0,-1 0 0,-7-11 0,8 14 0,0 0 0,-1 1 0,1-1 0,-1 1 0,1-1 0,-1 1 0,0 0 0,0 0 0,1 1 0,-1-1 0,-1 1 0,1 0 0,0 0 0,0 0 0,0 1 0,0-1 0,-1 1 0,1 0 0,0 0 0,0 1 0,-1-1 0,1 1 0,0 0 0,0 0 0,0 0 0,0 1 0,0 0 0,0-1 0,0 1 0,1 0 0,-1 1 0,0-1 0,1 1 0,0-1 0,0 1 0,0 0 0,0 1 0,0-1 0,0 0 0,1 1 0,0-1 0,0 1 0,-3 5 0,1 1 0,-1 1 0,2 0 0,0-1 0,0 1 0,1 0 0,0 0 0,1 1 0,0-1 0,1 0 0,0 0 0,1 1 0,3 19 0,-2-25 0,-1 1 0,1-1 0,0 0 0,1 0 0,-1 0 0,1-1 0,0 1 0,1-1 0,-1 0 0,1 1 0,0-2 0,1 1 0,-1 0 0,1-1 0,0 0 0,0 0 0,0 0 0,0-1 0,1 1 0,-1-1 0,1-1 0,0 1 0,12 3 0,-5-4 0,-1 0 0,1-1 0,0 0 0,0-1 0,-1 0 0,1-1 0,0 0 0,0-1 0,-1-1 0,1 0 0,-1-1 0,0 0 0,0-1 0,20-10 0,-25 10 0,1 1 0,-1-1 0,0-1 0,0 1 0,-1-1 0,1 0 0,-1-1 0,-1 1 0,10-15 0,-12 16 0,0-1 0,-1 0 0,1 1 0,-1-1 0,0 0 0,-1 0 0,0 0 0,0 0 0,0-1 0,0 1 0,-1 0 0,0 0 0,-1-1 0,-1-10 0,0 10 0,0 1 0,-1 0 0,0 0 0,0 0 0,0 0 0,-1 1 0,1-1 0,-2 1 0,1 0 0,0 0 0,-1 0 0,0 1 0,0-1 0,0 1 0,-1 1 0,1-1 0,-1 1 0,0 0 0,0 0 0,0 0 0,0 1 0,-1 0 0,1 0 0,-8 0 0,7 0 0,1 1 0,-1 0 0,0 1 0,0 0 0,0 0 0,0 0 0,1 1 0,-1 0 0,0 0 0,-10 4 0,12-4 0,1 1 0,0 0 0,0 0 0,0 1 0,1-1 0,-1 1 0,0-1 0,1 1 0,0 0 0,0 1 0,0-1 0,0 1 0,0-1 0,0 1 0,1 0 0,-4 7 0,4-6 0,0 0 0,0 0 0,1 0 0,-1 0 0,1 0 0,0 1 0,1-1 0,-1 0 0,1 1 0,0-1 0,1 0 0,-1 0 0,1 1 0,0-1 0,0 0 0,1 0 0,-1 0 0,1 0 0,3 7 0,-2-8 0,-1-1 0,1 1 0,0 0 0,0-1 0,0 0 0,1 0 0,-1 0 0,1 0 0,-1 0 0,1-1 0,0 1 0,0-1 0,0 0 0,1 0 0,-1-1 0,0 1 0,1-1 0,-1 0 0,0 0 0,1 0 0,0-1 0,8 0 0,-5-1 0,-1 0 0,1 0 0,0-1 0,-1 0 0,0 0 0,1-1 0,-1 0 0,0 0 0,0-1 0,-1 0 0,1 0 0,-1-1 0,0 0 0,0 0 0,6-6 0,-8 7 0,0 0 0,0 0 0,0-1 0,-1 1 0,0-1 0,1 0 0,-2 1 0,1-1 0,-1-1 0,1 1 0,-2 0 0,1-1 0,0 1 0,-1-1 0,0 1 0,0-1 0,-1 1 0,0-1 0,0 0 0,0 1 0,-2-9 0,2 11 0,-2-1 0,1 1 0,0-1 0,-1 1 0,0 0 0,1-1 0,-1 1 0,-1 0 0,1 0 0,0 0 0,-1 1 0,1-1 0,-1 0 0,0 1 0,0 0 0,0 0 0,0 0 0,0 0 0,-1 0 0,1 0 0,0 1 0,-1 0 0,1 0 0,-1 0 0,0 0 0,1 0 0,-1 1 0,0-1 0,-3 1 0,2 0 0,0 0 0,0 1 0,0-1 0,0 1 0,0 0 0,1 0 0,-1 1 0,0-1 0,1 1 0,-1 0 0,1 1 0,-1-1 0,1 1 0,0-1 0,0 1 0,0 1 0,1-1 0,-1 0 0,1 1 0,0 0 0,-5 7 0,3-2 0,0 0 0,1 0 0,1 1 0,-1-1 0,1 1 0,1 0 0,0 0 0,1 0 0,-1 0 0,2 0 0,0 0 0,0 0 0,0 0 0,2 0 0,-1 0 0,1 0 0,0 0 0,7 16 0,-6-18 0,0-1 0,1-1 0,-1 1 0,1 0 0,1-1 0,-1 0 0,1 0 0,0 0 0,0-1 0,1 0 0,0 0 0,0 0 0,0 0 0,0-1 0,1 0 0,0-1 0,-1 1 0,1-1 0,1-1 0,-1 1 0,0-1 0,1 0 0,-1-1 0,1 0 0,8 0 0,-9-1 0,-1 0 0,1-1 0,0 1 0,-1-2 0,1 1 0,-1-1 0,0 0 0,0 0 0,1-1 0,-1 0 0,-1 0 0,1 0 0,0-1 0,-1 0 0,0 0 0,0 0 0,0 0 0,0-1 0,-1 0 0,1 0 0,-1 0 0,-1-1 0,1 1 0,-1-1 0,0 0 0,0 0 0,3-11 0,-3 8 0,0 1 0,-1-1 0,1 0 0,-2 0 0,1 0 0,-2 0 0,1 0 0,-1 0 0,0 0 0,-1 0 0,0 0 0,-1 0 0,1 0 0,-2 1 0,1-1 0,-1 0 0,-1 1 0,1 0 0,-9-13 0,6 13 0,-1 0 0,0 0 0,-1 1 0,0 0 0,0 1 0,0 0 0,-1 0 0,1 1 0,-12-5 0,16 7 0,-1 1 0,0 0 0,1 0 0,-1 1 0,0-1 0,0 1 0,0 0 0,-1 0 0,1 1 0,0 0 0,0 0 0,0 0 0,0 0 0,0 1 0,0 0 0,0 0 0,0 0 0,0 1 0,0-1 0,-6 4 0,8-3 0,0 0 0,1 1 0,-1-1 0,0 1 0,1 0 0,0 0 0,-1 0 0,1 0 0,0 0 0,1 1 0,-1-1 0,0 0 0,1 1 0,0-1 0,0 1 0,0 0 0,0-1 0,1 1 0,-1 0 0,1-1 0,0 1 0,0 0 0,0 0 0,1-1 0,0 5 0,0 0 0,1-1 0,-1 0 0,1 0 0,0 0 0,1 0 0,0 0 0,0-1 0,0 1 0,1-1 0,0 0 0,9 11 0,-5-11 0,0 0 0,0 0 0,0-1 0,1-1 0,-1 1 0,1-1 0,0-1 0,0 0 0,0 0 0,1-1 0,-1 0 0,1 0 0,0-1 0,16 0 0,-21-1 0,0 0 0,0-1 0,1 0 0,-1 0 0,0 0 0,0 0 0,0-1 0,0 0 0,0 0 0,0 0 0,-1 0 0,7-5 0,-8 5 0,0-1 0,-1 1 0,0-1 0,1 0 0,-1 0 0,0 0 0,0 0 0,0 0 0,-1 0 0,1 0 0,-1-1 0,0 1 0,0 0 0,0-1 0,0 1 0,0-1 0,-1 1 0,0-1 0,0-6 0,0 6 0,0 0 0,-1 0 0,0 0 0,0 0 0,0 1 0,0-1 0,-1 0 0,0 0 0,1 1 0,-1-1 0,0 1 0,-1 0 0,1 0 0,-1 0 0,1 0 0,-1 0 0,0 0 0,0 0 0,0 1 0,0 0 0,-1 0 0,1-1 0,0 2 0,-6-3 0,6 2 0,0 1 0,0 0 0,0 0 0,-1 0 0,1 0 0,0 1 0,-1-1 0,1 1 0,0 0 0,-1 0 0,1 0 0,-1 0 0,1 1 0,0-1 0,-1 1 0,1 0 0,0 0 0,0 0 0,-1 1 0,1-1 0,0 1 0,0-1 0,1 1 0,-1 0 0,0 0 0,1 0 0,-1 1 0,1-1 0,-3 3 0,1 1 0,0 0 0,0 0 0,0 0 0,1 0 0,0 0 0,0 1 0,1-1 0,0 1 0,0 0 0,1 0 0,-1 0 0,1 0 0,1 0 0,0 0 0,0 0 0,0 0 0,2 10 0,-1-13 0,0 1 0,0-1 0,1 1 0,0-1 0,-1 0 0,2 0 0,-1 0 0,0 0 0,1 0 0,0 0 0,0 0 0,0-1 0,0 1 0,1-1 0,-1 0 0,1 0 0,0-1 0,0 1 0,0-1 0,0 1 0,0-1 0,0 0 0,1-1 0,-1 1 0,1-1 0,7 1 0,-4-1 0,1 0 0,-1-1 0,0 0 0,0-1 0,0 0 0,0 0 0,0 0 0,0-1 0,-1-1 0,1 1 0,0-1 0,-1 0 0,12-8 0,-16 10 0,0-1 0,0 0 0,0 0 0,0 0 0,-1 0 0,1 0 0,-1 0 0,0-1 0,0 1 0,1-1 0,-1 0 0,-1 0 0,1 0 0,0 1 0,-1-2 0,0 1 0,1 0 0,-1 0 0,0 0 0,-1 0 0,1-1 0,-1 1 0,1 0 0,-1-1 0,0 1 0,0 0 0,0-1 0,-1 1 0,1 0 0,-1-1 0,0 1 0,0 0 0,0 0 0,-3-6 0,2 6 0,-1-1 0,1 1 0,-1 0 0,0 0 0,0 0 0,0 1 0,0-1 0,0 1 0,-1 0 0,1-1 0,-1 1 0,1 1 0,-1-1 0,0 1 0,0-1 0,0 1 0,0 0 0,-4 0 0,-10-2 0,1 0 0,-31 1 0,38 1 0,-1 1 0,1 1 0,-1 0 0,1 0 0,-1 1 0,1 0 0,0 1 0,0 0 0,-16 7 0,21-7 0,1 0 0,0 0 0,0 0 0,0 0 0,0 1 0,1-1 0,-1 1 0,1 0 0,0 0 0,0 0 0,0 1 0,1-1 0,-1 1 0,1-1 0,0 1 0,1 0 0,-1 0 0,1 0 0,0 0 0,0 0 0,0 9 0,0-5 0,1-1 0,1 1 0,-1-1 0,1 1 0,1-1 0,0 1 0,0-1 0,1 0 0,0 0 0,0 0 0,0 0 0,1 0 0,1-1 0,-1 0 0,1 1 0,0-2 0,1 1 0,0-1 0,0 0 0,0 0 0,12 8 0,-10-8 0,-1-2 0,1 1 0,-1-1 0,1 0 0,1 0 0,-1-1 0,0 0 0,1-1 0,-1 0 0,1 0 0,0-1 0,0 0 0,0 0 0,0-1 0,-1-1 0,1 1 0,0-1 0,0-1 0,0 1 0,-1-2 0,10-2 0,-14 3 0,0 0 0,0-1 0,0 1 0,0-1 0,0 0 0,-1 0 0,1 0 0,-1 0 0,0 0 0,0-1 0,0 0 0,0 1 0,-1-1 0,1 0 0,-1-1 0,0 1 0,0 0 0,-1 0 0,1-1 0,-1 1 0,0-1 0,1-7 0,-2 9 0,0-1 0,1 1 0,-2-1 0,1 0 0,0 1 0,-1-1 0,1 1 0,-1-1 0,0 1 0,0-1 0,0 1 0,-1-1 0,1 1 0,-1 0 0,0 0 0,0 0 0,0 0 0,0 0 0,-1 0 0,1 1 0,-1-1 0,1 1 0,-1-1 0,0 1 0,0 0 0,0 0 0,0 0 0,-1 1 0,-4-3 0,-10-1 0,1 0 0,-1 1 0,0 1 0,0 0 0,0 2 0,0 0 0,0 1 0,0 1 0,0 0 0,0 1 0,-19 6 0,31-6 0,-1 0 0,1 1 0,0-1 0,-11 8 0,17-10 0,-1 0 0,0 0 0,0 1 0,1-1 0,-1 0 0,0 1 0,1-1 0,-1 1 0,0-1 0,1 1 0,-1-1 0,1 1 0,-1-1 0,1 1 0,-1 0 0,1-1 0,0 1 0,-1 0 0,1-1 0,0 1 0,-1 0 0,1 0 0,0-1 0,0 1 0,0 0 0,-1 0 0,1-1 0,0 1 0,0 0 0,0 0 0,0 0 0,1-1 0,-1 1 0,0 0 0,0 0 0,0-1 0,0 1 0,1 0 0,-1-1 0,0 1 0,1 0 0,-1 0 0,1-1 0,-1 1 0,1-1 0,-1 1 0,1 0 0,-1-1 0,1 1 0,0-1 0,0 1 0,4 2 0,0 0 0,0 0 0,1-1 0,-1 1 0,0-1 0,1 0 0,0-1 0,10 2 0,51 2 0,-48-4 0,-3-2 0,-14-5 0,-4 5 0,1-1 0,-1 1 0,0-1 0,1 1 0,-1 0 0,0 0 0,0 0 0,1 0 0,-1 0 0,-4-1 0,-21-6 0,0 1 0,0 1 0,-29-2 0,-26-6 0,48 6 0,-154-27 0,165 33 0,0 0 0,0 1 0,0 2 0,0 0 0,1 1 0,-28 7 0,42-6 0,0 0 0,1 0 0,0 1 0,0-1 0,0 2 0,0-1 0,-6 6 0,12-9 0,-1 0 0,1 0 0,0 1 0,0-1 0,0 0 0,0 0 0,0 1 0,0-1 0,0 1 0,0-1 0,0 1 0,0 0 0,1-1 0,-1 1 0,1 0 0,-1 1 0,1-1 0,1-1 0,-1 0 0,0 0 0,1 0 0,-1 1 0,1-1 0,-1 0 0,1 0 0,0 0 0,-1 0 0,1 0 0,0 0 0,0 0 0,0 0 0,0 0 0,0 0 0,0-1 0,0 1 0,0 0 0,0-1 0,0 1 0,0 0 0,0-1 0,0 0 0,3 1 0,29 6 0,-32-6 0,1-1 0,-1 0 0,0 0 0,0 0 0,1 0 0,-1 0 0,0 0 0,0-1 0,1 1 0,-1 0 0,0-1 0,0 1 0,0-1 0,0 1 0,1-1 0,-1 1 0,0-1 0,0 0 0,0 0 0,0 1 0,0-1 0,-1 0 0,1 0 0,0 0 0,1-2 0,-2 2 0,0 0 0,0 1 0,0-1 0,0 0 0,0 0 0,0 1 0,0-1 0,0 0 0,-1 0 0,1 1 0,0-1 0,-1 0 0,1 1 0,0-1 0,-1 0 0,1 1 0,-1-1 0,1 0 0,-1 1 0,1-1 0,-1 1 0,1-1 0,-1 1 0,0-1 0,1 1 0,-1 0 0,0-1 0,1 1 0,-1 0 0,0-1 0,1 1 0,-1 0 0,0 0 0,-1-1 0,-29-7 0,23 7 0,0 0 0,0 0 0,0 1 0,0 0 0,-10 2 0,17-3 0,-1 2 0,0-1 0,0 0 0,1 0 0,-1 0 0,0 1 0,1-1 0,-1 1 0,1-1 0,-1 1 0,1 0 0,-1 0 0,1 0 0,-1-1 0,1 1 0,0 1 0,-1-1 0,1 0 0,0 0 0,0 0 0,0 1 0,0-1 0,0 0 0,0 1 0,0-1 0,0 1 0,1-1 0,-1 1 0,0 0 0,1-1 0,-1 3 0,2-1 0,-1-1 0,1 0 0,0 1 0,0-1 0,-1 0 0,2 0 0,-1 1 0,0-1 0,0 0 0,1 0 0,-1-1 0,1 1 0,0 0 0,-1 0 0,1-1 0,0 1 0,0-1 0,0 1 0,0-1 0,0 0 0,1 0 0,-1 0 0,0 0 0,0 0 0,1-1 0,-1 1 0,0-1 0,1 1 0,2-1 0,-2 1 0,0-1 0,0 0 0,-1 0 0,1 0 0,0 0 0,0 0 0,-1-1 0,1 1 0,0-1 0,0 1 0,4-3 0,-5 2 0,-1 0 0,0 1 0,0-1 0,0 0 0,1 0 0,-1 0 0,0 0 0,0 0 0,0 0 0,0 0 0,-1 0 0,1-1 0,0 1 0,0 0 0,-1 0 0,1-1 0,-1 1 0,1-1 0,-1 1 0,0 0 0,1-1 0,-1 1 0,0-2 0,0 1 0,0 0 0,-1 0 0,1 0 0,-1 0 0,0 1 0,0-1 0,1 0 0,-1 0 0,0 1 0,0-1 0,0 1 0,-1-1 0,1 1 0,0-1 0,-1 1 0,1 0 0,0 0 0,-1 0 0,0-1 0,1 2 0,-1-1 0,0 0 0,1 0 0,-1 0 0,0 1 0,0-1 0,0 1 0,1-1 0,-1 1 0,0 0 0,0 0 0,0 0 0,0 0 0,0 0 0,0 0 0,0 0 0,1 1 0,-1-1 0,-3 2 0,-1 5-1365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8:09.770"/>
    </inkml:context>
    <inkml:brush xml:id="br0">
      <inkml:brushProperty name="width" value="0.1" units="cm"/>
      <inkml:brushProperty name="height" value="0.1" units="cm"/>
      <inkml:brushProperty name="color" value="#FFFFFF"/>
    </inkml:brush>
  </inkml:definitions>
  <inkml:trace contextRef="#ctx0" brushRef="#br0">1 105 24575,'0'14'0,"0"0"0,0 0 0,1-1 0,0 1 0,4 14 0,-4-24 0,0 1 0,0-1 0,1 0 0,0 1 0,0-1 0,0 0 0,0 0 0,1 0 0,0-1 0,-1 1 0,1-1 0,1 1 0,-1-1 0,0 0 0,1 0 0,-1 0 0,8 3 0,-7-4 0,-1 0 0,1 0 0,0-1 0,0 1 0,-1-1 0,1 0 0,0 0 0,0 0 0,0-1 0,0 0 0,0 1 0,0-1 0,0-1 0,1 1 0,-1 0 0,0-1 0,-1 0 0,1 0 0,0 0 0,0-1 0,0 1 0,-1-1 0,1 0 0,-1 0 0,1 0 0,-1 0 0,0-1 0,0 0 0,0 1 0,0-1 0,0 0 0,0 0 0,-1 0 0,0-1 0,1 1 0,1-6 0,2-2 0,0-1 0,-1 0 0,0 0 0,-1-1 0,-1 1 0,4-24 0,-6 31 0,0 0 0,-1 0 0,0 0 0,1 0 0,-2 0 0,1 0 0,0 0 0,-1 0 0,0 0 0,0 1 0,-1-1 0,1 0 0,-1 0 0,0 1 0,0-1 0,-1 1 0,1-1 0,-1 1 0,0 0 0,-7-7 0,9 10 0,-1-1 0,0 1 0,1-1 0,-1 1 0,0 0 0,0 0 0,0 0 0,0 0 0,0 0 0,0 0 0,0 1 0,0-1 0,0 1 0,-1-1 0,1 1 0,0 0 0,0 0 0,0 0 0,-1 0 0,1 0 0,0 0 0,-4 2 0,3-1 0,0 0 0,1 1 0,-1 0 0,0 0 0,1 0 0,-1 0 0,1 0 0,-1 0 0,1 1 0,0-1 0,0 1 0,0 0 0,-2 4 0,-2 4 0,1 0 0,1 0 0,0 1 0,1-1 0,0 1 0,0-1 0,-1 21 0,4-20 0,0-1 0,1 1 0,1 0 0,0 0 0,0-1 0,1 1 0,6 14 0,-6-19 0,0 1 0,1-1 0,-1 0 0,1 0 0,1 0 0,-1-1 0,1 1 0,0-1 0,1 0 0,0-1 0,10 9 0,-14-13 0,0 1 0,0-1 0,0 0 0,0 0 0,1 0 0,-1-1 0,0 1 0,1 0 0,-1-1 0,1 0 0,-1 1 0,0-1 0,1 0 0,-1 0 0,1 0 0,-1-1 0,0 1 0,1 0 0,-1-1 0,0 0 0,1 0 0,-1 1 0,0-1 0,0 0 0,1-1 0,-1 1 0,0 0 0,0-1 0,-1 1 0,1-1 0,0 0 0,0 1 0,-1-1 0,1 0 0,-1 0 0,2-3 0,3-3 0,-1 0 0,0 0 0,-1-1 0,0 1 0,-1-1 0,1 0 0,-2 0 0,3-12 0,-3 7 0,-1 1 0,0 0 0,-1-1 0,-1 1 0,0-1 0,-5-22 0,4 27 0,0 1 0,-1-1 0,0 0 0,-1 1 0,1 0 0,-2 0 0,1 0 0,-1 0 0,0 1 0,-11-13 0,14 19 0,1-1 0,-1 1 0,1-1 0,-1 1 0,1 0 0,-1 0 0,0 0 0,0 0 0,0 0 0,1 0 0,-1 0 0,0 0 0,0 1 0,0-1 0,0 1 0,0-1 0,-1 1 0,1 0 0,0 0 0,0 0 0,0 0 0,0 0 0,-2 1 0,0 0 0,1 0 0,0 1 0,0 0 0,0-1 0,0 1 0,0 0 0,0 1 0,1-1 0,-1 0 0,1 1 0,-1-1 0,-2 6 0,-3 3 0,1 1 0,1-1 0,0 1 0,0 1 0,1-1 0,-4 19 0,5-13 0,1 0 0,1 0 0,-1 21 0,3-31 0,0 0 0,1 0 0,-1 0 0,2 0 0,-1 0 0,1 0 0,0 0 0,1 0 0,4 10 0,-6-17 0,-1 0 0,0 0 0,1 0 0,-1 0 0,1 0 0,-1 0 0,1 0 0,0-1 0,-1 1 0,1 0 0,0 0 0,0-1 0,-1 1 0,1 0 0,0-1 0,0 1 0,0 0 0,0-1 0,0 0 0,0 1 0,0-1 0,0 1 0,0-1 0,0 0 0,0 0 0,0 0 0,0 1 0,0-1 0,0 0 0,0 0 0,0 0 0,0-1 0,0 1 0,0 0 0,0 0 0,0-1 0,0 1 0,0 0 0,0-1 0,0 1 0,0-1 0,0 1 0,0-1 0,0 0 0,0 1 0,-1-1 0,1 0 0,0 0 0,0 1 0,-1-1 0,1 0 0,-1 0 0,1-1 0,4-4 0,-1 0 0,0 0 0,0 0 0,-1 0 0,0-1 0,4-12 0,-2 1 0,-1 0 0,-1-1 0,-1 0 0,1-26 0,-3 38 0,0 0 0,0 0 0,-1 0 0,0 0 0,0 0 0,0 1 0,-1-1 0,0 0 0,-1 1 0,1 0 0,-1-1 0,0 1 0,-1 0 0,0 0 0,-5-6 0,7 10 0,-1-1 0,0 1 0,0 0 0,0 0 0,0 0 0,0 1 0,-1-1 0,1 1 0,0 0 0,-1 0 0,1 0 0,-1 0 0,1 0 0,-1 1 0,1 0 0,-1-1 0,0 1 0,1 1 0,-1-1 0,1 0 0,-1 1 0,1 0 0,-1 0 0,1 0 0,-1 0 0,1 1 0,0-1 0,0 1 0,0 0 0,-1-1 0,2 2 0,-1-1 0,0 0 0,0 0 0,1 1 0,-1 0 0,1-1 0,0 1 0,0 0 0,0 0 0,0 0 0,0 1 0,1-1 0,-2 5 0,0 2 0,0 1 0,0-1 0,1 1 0,0-1 0,1 1 0,1 0 0,-1-1 0,2 1 0,-1 0 0,2-1 0,2 14 0,-3-20 0,0 0 0,0-1 0,0 1 0,0 0 0,1-1 0,0 1 0,0-1 0,0 1 0,0-1 0,0 0 0,0 0 0,1 0 0,0 0 0,0 0 0,-1-1 0,2 1 0,-1-1 0,0 0 0,0 0 0,1 0 0,-1 0 0,1-1 0,-1 1 0,1-1 0,0 0 0,0 0 0,-1 0 0,1-1 0,0 1 0,0-1 0,0 0 0,0 0 0,7-1 0,-8 1 0,0-1 0,0 1 0,0-1 0,0 0 0,0 0 0,0 0 0,-1 0 0,1 0 0,0 0 0,-1-1 0,1 1 0,-1-1 0,1 0 0,-1 0 0,0 0 0,0 0 0,0 0 0,0 0 0,0-1 0,0 1 0,-1-1 0,1 1 0,-1-1 0,1 0 0,-1 1 0,0-1 0,1-5 0,-1 5 0,-1-1 0,0 0 0,1 0 0,-1 1 0,0-1 0,-1 0 0,1 0 0,-1 1 0,0-1 0,0 0 0,0 1 0,0-1 0,0 1 0,-1 0 0,1-1 0,-1 1 0,0 0 0,0 0 0,-1 0 0,1 0 0,-5-5 0,3 5 0,0-1 0,0 1 0,0 0 0,-1 0 0,1 1 0,-1-1 0,0 1 0,1 0 0,-1 0 0,0 0 0,0 1 0,0 0 0,0 0 0,-7-1 0,10 3 0,-1-1 0,0 0 0,0 0 0,1 1 0,-1-1 0,1 1 0,-1 0 0,0 0 0,1 0 0,-1 0 0,1 1 0,0-1 0,-1 0 0,1 1 0,0 0 0,0-1 0,0 1 0,0 0 0,0 0 0,1 0 0,-1 1 0,0-1 0,1 0 0,0 0 0,-1 1 0,1-1 0,0 1 0,-1 4 0,0 2 0,0 0 0,0 0 0,1-1 0,0 1 0,1 0 0,0 0 0,0 0 0,1 0 0,0 0 0,1 0 0,0 0 0,5 15 0,-5-19 0,0 0 0,0 0 0,0 0 0,0 0 0,1-1 0,0 1 0,0-1 0,0 0 0,1 1 0,-1-1 0,1-1 0,0 1 0,0-1 0,0 1 0,1-1 0,-1 0 0,1-1 0,-1 1 0,1-1 0,0 0 0,0 0 0,0 0 0,6 0 0,-8-1 0,-1-1 0,0 0 0,0 0 0,1 0 0,-1 0 0,0-1 0,0 1 0,0-1 0,1 1 0,-1-1 0,0 0 0,0 0 0,0 0 0,0 0 0,0 0 0,0 0 0,0 0 0,-1-1 0,1 1 0,0-1 0,-1 1 0,1-1 0,-1 0 0,1 0 0,-1 0 0,0 1 0,0-1 0,0 0 0,1-4 0,-1 4 0,-1 1 0,1 0 0,-1-1 0,0 1 0,1 0 0,-1-1 0,0 1 0,0-1 0,0 1 0,0 0 0,-1-1 0,1 1 0,0 0 0,0-1 0,-1 1 0,1 0 0,-1-1 0,1 1 0,-1 0 0,0-1 0,1 1 0,-1 0 0,0 0 0,0 0 0,0 0 0,0 0 0,0 0 0,0 0 0,0 0 0,0 0 0,0 1 0,-1-1 0,1 0 0,0 1 0,0-1 0,-1 1 0,1-1 0,0 1 0,-1-1 0,1 1 0,0 0 0,-1 0 0,1 0 0,-1 0 0,-1 0 0,2 0 0,-1 0 0,0 0 0,1 1 0,-1-1 0,0 0 0,1 1 0,-1-1 0,0 1 0,1 0 0,-1-1 0,1 1 0,-1 0 0,1 0 0,-1 0 0,1 0 0,0 0 0,0 1 0,-1-1 0,1 0 0,0 0 0,0 1 0,0-1 0,0 1 0,1-1 0,-1 1 0,0-1 0,1 1 0,-1 0 0,1-1 0,-1 1 0,1 0 0,0-1 0,-1 1 0,1 0 0,0-1 0,0 1 0,0 0 0,1 0 0,-1-1 0,0 1 0,1 0 0,-1-1 0,1 1 0,-1-1 0,1 1 0,0 0 0,0-1 0,0 0 0,0 1 0,0-1 0,0 1 0,0-1 0,0 0 0,0 0 0,1 0 0,-1 0 0,3 2 0,4 1 0,0-1 0,0 0 0,1-1 0,0 0 0,-1 0 0,1-1 0,0 0 0,0 0 0,0-1 0,0-1 0,0 1 0,-1-1 0,1-1 0,0 1 0,0-2 0,-1 1 0,1-1 0,13-7 0,-13 2 0,0 0 0,-1 0 0,0-1 0,0-1 0,-1 1 0,0-1 0,-1 0 0,0-1 0,-1 0 0,8-19 0,-13 28 0,1 0 0,0-1 0,-1 1 0,1 0 0,-1 0 0,0 0 0,0 0 0,0-1 0,0 1 0,0 0 0,-1-3 0,1 5 0,0-1 0,0 0 0,0 1 0,-1-1 0,1 1 0,0-1 0,-1 1 0,1-1 0,0 0 0,-1 1 0,1 0 0,-1-1 0,1 1 0,0-1 0,-1 1 0,0-1 0,1 1 0,-1 0 0,1-1 0,-1 1 0,1 0 0,-1 0 0,0 0 0,1-1 0,-2 1 0,0 0 0,0 0 0,-1 1 0,1-1 0,0 1 0,-1-1 0,1 1 0,0 0 0,0 0 0,0 0 0,0 0 0,-1 0 0,1 0 0,1 1 0,-1-1 0,0 1 0,0-1 0,0 1 0,1 0 0,-3 2 0,-6 11 0,0 0 0,0 1 0,2 1 0,0-1 0,1 1 0,0 0 0,2 1 0,0 0 0,1 0 0,1 0 0,-2 27 0,4-39 0,1-1 0,0 1 0,0-1 0,1 1 0,-1-1 0,1 1 0,0-1 0,1 1 0,-1-1 0,1 0 0,0 0 0,4 7 0,-5-10 0,0-1 0,0 0 0,0 0 0,0 1 0,1-1 0,-1 0 0,0 0 0,0 0 0,1 0 0,-1 0 0,1-1 0,-1 1 0,1 0 0,-1-1 0,1 1 0,-1-1 0,3 1 0,-1-1 0,0 0 0,-1 0 0,1 0 0,0 0 0,-1-1 0,1 1 0,0-1 0,-1 0 0,1 0 0,-1 0 0,1 0 0,-1 0 0,5-3 0,-2 0 0,-1 1 0,1-1 0,-1 0 0,1-1 0,-1 1 0,0-1 0,-1 0 0,1 1 0,-1-2 0,0 1 0,0 0 0,0-1 0,-1 1 0,0-1 0,0 0 0,-1 1 0,1-1 0,-1 0 0,0 0 0,-1 0 0,0-12 0,0 14 0,0-1 0,-1 0 0,1 1 0,-1-1 0,0 1 0,-1-1 0,1 1 0,-1 0 0,0 0 0,0-1 0,0 1 0,0 0 0,-1 1 0,1-1 0,-1 0 0,0 1 0,0-1 0,-1 1 0,1 0 0,-1 0 0,0 1 0,1-1 0,-1 1 0,0-1 0,0 1 0,-1 0 0,1 1 0,-9-3 0,9 3 0,0 0 0,-1 1 0,1-1 0,0 1 0,-1 0 0,1 0 0,0 1 0,-1-1 0,1 1 0,0 0 0,-1 0 0,1 1 0,0-1 0,0 1 0,0 0 0,0 0 0,0 0 0,1 0 0,-1 1 0,0-1 0,1 1 0,0 0 0,0 0 0,0 1 0,0-1 0,0 0 0,1 1 0,-1 0 0,1-1 0,0 1 0,0 0 0,1 0 0,-1 1 0,1-1 0,0 0 0,0 0 0,0 1 0,0-1 0,1 0 0,0 1 0,0-1 0,1 7 0,-1-11 0,0 1 0,0-1 0,-1 1 0,1-1 0,0 1 0,1-1 0,-1 1 0,0-1 0,0 1 0,0-1 0,0 1 0,0-1 0,0 1 0,1-1 0,-1 0 0,0 1 0,0-1 0,1 1 0,-1-1 0,0 1 0,0-1 0,1 0 0,-1 1 0,1-1 0,-1 0 0,0 1 0,1-1 0,-1 0 0,1 0 0,-1 1 0,0-1 0,1 0 0,-1 0 0,1 0 0,0 0 0,18-9 0,15-26 0,-23 16 0,0 0 0,0-1 0,-2 0 0,-1-1 0,11-42 0,-9 30 0,21-48 0,-27 73 0,1-1 0,1 1 0,-1 0 0,1 0 0,1 1 0,-1 0 0,1 0 0,0 0 0,14-8 0,-22 15 0,1 0 0,0 1 0,0-1 0,0 0 0,0 0 0,0 1 0,0-1 0,0 0 0,0 0 0,0 0 0,0 1 0,0-1 0,0 0 0,0 0 0,0 1 0,0-1 0,0 0 0,0 0 0,0 1 0,0-1 0,1 0 0,-1 0 0,0 0 0,0 1 0,0-1 0,0 0 0,0 0 0,0 0 0,1 0 0,-1 1 0,0-1 0,0 0 0,0 0 0,1 0 0,-1 0 0,0 0 0,0 0 0,0 1 0,1-1 0,-1 0 0,0 0 0,0 0 0,1 0 0,-1 0 0,0 0 0,0 0 0,1 0 0,-1 0 0,0 0 0,0 0 0,0 0 0,1 0 0,-1 0 0,0 0 0,0-1 0,1 1 0,-1 0 0,0 0 0,0 0 0,0 0 0,1 0 0,-1 0 0,0-1 0,0 1 0,-8 21 0,7-21 0,-93 184 0,95-182 0,3-5 0,13-13 0,18-24 0,-25 29 0,-20 32 0,2-4 0,-87 203 0,107-240 0,47-90 0,-31 35 0,-88 183 0,51-91 0,21-23 0,23-26 0,8-9 0,-2-2 0,64-89 0,-102 128 0,0 0 0,-1-1 0,1 1 0,0 0 0,-1-1 0,0 0 0,0 1 0,1-6 0,-3 9 0,0 1 0,0 0 0,0 0 0,0 0 0,0 0 0,0 0 0,0-1 0,0 1 0,0 0 0,0 0 0,0 0 0,0 0 0,0-1 0,0 1 0,0 0 0,0 0 0,0 0 0,0 0 0,0 0 0,0-1 0,0 1 0,0 0 0,0 0 0,0 0 0,0 0 0,0 0 0,-1-1 0,1 1 0,0 0 0,0 0 0,0 0 0,0 0 0,0 0 0,0 0 0,-1 0 0,1 0 0,0 0 0,0-1 0,0 1 0,0 0 0,0 0 0,-1 0 0,1 0 0,0 0 0,0 0 0,0 0 0,-11 4 0,-7 8 0,-5 9 0,2 2 0,-28 36 0,-16 17 0,64-74 0,0-1 0,0 0 0,-1 0 0,1 0 0,0 0 0,-1 0 0,1 0 0,0 0 0,-1 0 0,1 0 0,-1-1 0,0 1 0,1 0 0,-4 0 0,5-1 0,-1-1 0,0 1 0,1 0 0,-1 0 0,0 0 0,1 0 0,-1-1 0,0 1 0,1 0 0,-1-1 0,1 1 0,-1 0 0,1-1 0,-1 1 0,1-1 0,-1 1 0,1 0 0,-1-1 0,1 0 0,-1 1 0,1-1 0,0 1 0,-1-1 0,1-1 0,-3-4 0,1-1 0,1 0 0,-1 1 0,1-1 0,0-11 0,-1 2 0,2 11 0,-1 0 0,0 1 0,0-1 0,-1 0 0,0 1 0,1-1 0,-1 1 0,-1 0 0,1 0 0,0-1 0,-1 1 0,0 1 0,0-1 0,0 0 0,-1 1 0,1 0 0,-1-1 0,0 1 0,-6-3 0,4 3 0,1 1 0,-1-1 0,0 1 0,0 1 0,0-1 0,0 1 0,0 0 0,0 1 0,0-1 0,0 1 0,-1 0 0,1 1 0,0-1 0,0 1 0,-6 2 0,7-1 0,0 0 0,1 0 0,-1 0 0,1 0 0,0 1 0,0-1 0,0 1 0,0 0 0,0 0 0,0 1 0,1-1 0,0 1 0,0 0 0,0 0 0,0 0 0,0 0 0,1 1 0,0-1 0,0 0 0,0 1 0,0 0 0,1-1 0,0 1 0,0 0 0,0 0 0,0 6 0,0-1 0,0 0 0,0 1 0,1-1 0,1 0 0,0 0 0,0 1 0,1-1 0,0 0 0,1 0 0,0-1 0,8 17 0,-11-26 0,1 1 0,-1 0 0,1-1 0,-1 1 0,0-1 0,1 1 0,-1 0 0,0-1 0,1 1 0,-1 0 0,0 0 0,1-1 0,-1 1 0,0 0 0,0-1 0,0 1 0,0 0 0,0 0 0,0-1 0,0 1 0,0 0 0,0 0 0,0-1 0,-1 1 0,1 0 0,0 0 0,-1 0 0,-18 2 0,9-4 0,8 1 0,0 0 0,-1 1 0,1-1 0,0 0 0,-1 1 0,1-1 0,0 1 0,-1-1 0,1 1 0,0 0 0,0 0 0,0 0 0,0 0 0,0 1 0,-3 1 0,5-2 0,-1 0 0,1 0 0,-1 0 0,1 0 0,0 0 0,-1 0 0,1 0 0,0-1 0,0 1 0,-1 0 0,1 0 0,0 0 0,0 0 0,0 0 0,0 0 0,0 0 0,1 0 0,-1 0 0,0 0 0,0 0 0,1 0 0,-1 0 0,0 0 0,1 0 0,-1 0 0,1 0 0,-1-1 0,1 1 0,0 0 0,-1 0 0,1-1 0,0 1 0,-1 0 0,1-1 0,0 1 0,0-1 0,0 1 0,1 0 0,2 2 0,0 0 0,-1 0 0,2 0 0,-1 0 0,0-1 0,0 0 0,1 0 0,0 0 0,-1 0 0,1-1 0,0 0 0,8 1 0,-13-2 0,0 0 0,0 0 0,1 0 0,-1 0 0,0 0 0,0 0 0,0 0 0,0 0 0,1 0 0,-1 0 0,0 0 0,0 0 0,0 0 0,0 0 0,0 0 0,1 0 0,-1 0 0,0-1 0,0 1 0,0 0 0,0 0 0,0 0 0,0 0 0,0 0 0,1 0 0,-1-1 0,0 1 0,0 0 0,0 0 0,0 0 0,0 0 0,0-1 0,0 1 0,0 0 0,0 0 0,0 0 0,0 0 0,0-1 0,0 1 0,0 0 0,0 0 0,0 0 0,0 0 0,0-1 0,0 1 0,0 0 0,0 0 0,0 0 0,-1-1 0,-6-11 0,-13-10 0,11 16 0,20 19 0,20 20 0,-21-24-341,1 0 0,-1-1-1,14 8 1,3 0-6485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8:12.868"/>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8:19.928"/>
    </inkml:context>
    <inkml:brush xml:id="br0">
      <inkml:brushProperty name="width" value="0.1" units="cm"/>
      <inkml:brushProperty name="height" value="0.1" units="cm"/>
      <inkml:brushProperty name="color" value="#FFFFFF"/>
    </inkml:brush>
  </inkml:definitions>
  <inkml:trace contextRef="#ctx0" brushRef="#br0">161 177 24575,'0'-59'0,"-1"71"0,-1-1 0,0 1 0,0-1 0,-9 21 0,6-16 0,0 0 0,-3 20 0,8-32 0,-1 0 0,1 0 0,0 0 0,0 1 0,0-1 0,1 0 0,-1 0 0,1 0 0,0 0 0,0 0 0,1 0 0,-1 0 0,3 5 0,-3-7 0,0 0 0,0 0 0,1-1 0,-1 1 0,0 0 0,1-1 0,-1 1 0,1-1 0,-1 1 0,1-1 0,0 0 0,-1 0 0,1 0 0,0 0 0,0 0 0,0 0 0,0 0 0,0 0 0,0-1 0,0 1 0,0-1 0,0 0 0,0 1 0,0-1 0,1 0 0,-1 0 0,0-1 0,0 1 0,0 0 0,0-1 0,0 1 0,0-1 0,0 1 0,0-1 0,0 0 0,0 0 0,0 0 0,0 0 0,-1 0 0,4-3 0,1-1 0,1 0 0,-1 0 0,-1 0 0,1-1 0,-1 0 0,0 0 0,0 0 0,-1-1 0,0 1 0,4-9 0,-5 7 0,0 0 0,0 0 0,-1 0 0,0 0 0,-1 0 0,1-13 0,-2 18 0,1 1 0,-1-1 0,-1 1 0,1 0 0,0-1 0,0 1 0,-1-1 0,1 1 0,-1 0 0,0 0 0,0-1 0,0 1 0,0 0 0,0 0 0,0 0 0,-1 0 0,1 0 0,-1 0 0,1 0 0,-1 1 0,0-1 0,0 0 0,1 1 0,-1-1 0,0 1 0,-4-2 0,4 2 0,1 1 0,0-1 0,0 1 0,0 0 0,0 0 0,-1-1 0,1 1 0,0 0 0,0 0 0,-1 0 0,1 0 0,0 0 0,0 0 0,0 1 0,-1-1 0,1 0 0,0 1 0,0-1 0,0 0 0,0 1 0,0 0 0,0-1 0,-1 1 0,0 1 0,0 0 0,0 0 0,0 1 0,0-1 0,0 1 0,0-1 0,1 1 0,-1 0 0,1 0 0,-2 4 0,-1 4 0,1 0 0,0 0 0,1 0 0,-1 15 0,3-21 0,-1 0 0,1 0 0,0 0 0,1 0 0,-1 0 0,1 0 0,0 0 0,0-1 0,0 1 0,1 0 0,3 8 0,-4-12 0,-1-1 0,0 0 0,0 0 0,0 1 0,0-1 0,1 0 0,-1 0 0,0 1 0,0-1 0,0 0 0,1 0 0,-1 0 0,0 1 0,0-1 0,1 0 0,-1 0 0,0 0 0,1 0 0,-1 0 0,0 0 0,0 0 0,1 0 0,-1 0 0,0 0 0,1 1 0,-1-1 0,0-1 0,0 1 0,1 0 0,-1 0 0,0 0 0,1 0 0,-1 0 0,0 0 0,0 0 0,1 0 0,-1 0 0,0 0 0,1-1 0,-1 1 0,0 0 0,0 0 0,0 0 0,1-1 0,-1 1 0,0 0 0,0 0 0,0-1 0,1 1 0,-1-1 0,7-15 0,-5 10 0,-1 0 0,0 0 0,-1 0 0,0 0 0,0 0 0,0-1 0,-1 1 0,1 0 0,-2 0 0,-1-7 0,3 12 0,0-1 0,-1 0 0,1 1 0,-1-1 0,1 1 0,-1-1 0,0 1 0,1-1 0,-1 1 0,0 0 0,0-1 0,0 1 0,0 0 0,0 0 0,-1-1 0,1 1 0,0 0 0,0 0 0,-1 0 0,1 0 0,-1 1 0,1-1 0,-1 0 0,1 1 0,-1-1 0,1 1 0,-1-1 0,1 1 0,-1 0 0,0-1 0,1 1 0,-1 0 0,0 0 0,1 0 0,-1 1 0,1-1 0,-1 0 0,0 1 0,1-1 0,-1 0 0,1 1 0,-1 0 0,-2 1 0,1 0 0,0 0 0,1-1 0,-1 2 0,1-1 0,-1 0 0,1 0 0,0 1 0,0-1 0,0 1 0,0 0 0,0-1 0,1 1 0,-1 0 0,1 0 0,0 0 0,-1 4 0,-11 53 0,12-53 0,0-5 0,-5 66 0,6-64 0,0 1 0,0-1 0,0 0 0,1 1 0,-1-1 0,1 0 0,1 0 0,-1 0 0,0 0 0,1 0 0,0 0 0,0 0 0,4 5 0,-6-8 0,1 0 0,-1-1 0,1 1 0,0 0 0,-1-1 0,1 1 0,0 0 0,0-1 0,-1 1 0,1-1 0,0 0 0,0 1 0,0-1 0,0 0 0,-1 1 0,1-1 0,0 0 0,0 0 0,0 0 0,0 1 0,0-1 0,0 0 0,0-1 0,0 1 0,0 0 0,0 0 0,0 0 0,-1 0 0,1-1 0,0 1 0,0 0 0,0-1 0,0 1 0,0-1 0,-1 1 0,1-1 0,0 1 0,0-1 0,-1 0 0,1 1 0,1-2 0,1-2 0,0 0 0,0 0 0,0 0 0,-1 0 0,1 0 0,3-9 0,0-3 0,-1 0 0,-1 0 0,0 0 0,-2-1 0,1 0 0,-1-20 0,-2 28 0,0 0 0,0 0 0,-1 0 0,0 0 0,-1 0 0,0 0 0,0 0 0,-1 1 0,0-1 0,-1 1 0,0 0 0,0 0 0,-6-9 0,8 15 0,0 0 0,0 0 0,1 0 0,-2 0 0,1 0 0,0 0 0,0 0 0,-1 1 0,1-1 0,0 1 0,-1 0 0,0 0 0,1 0 0,-1 0 0,0 0 0,1 0 0,-1 1 0,0-1 0,0 1 0,0 0 0,1 0 0,-1 0 0,0 0 0,0 0 0,0 1 0,1-1 0,-1 1 0,0 0 0,0 0 0,-3 2 0,1-1 0,0 1 0,0 0 0,0 0 0,0 1 0,1-1 0,0 1 0,0 0 0,0 0 0,0 0 0,0 1 0,1 0 0,0-1 0,0 1 0,-3 7 0,0 3 0,0 0 0,2 0 0,-5 25 0,8-36 0,0 0 0,0 1 0,1-1 0,-1 0 0,1 0 0,0 0 0,0 0 0,1 0 0,-1 0 0,1 0 0,0 0 0,0 0 0,1 0 0,-1 0 0,1 0 0,0 0 0,-1-1 0,2 1 0,2 3 0,-3-5 0,0-1 0,1 1 0,-1-1 0,1 0 0,-1 0 0,1 0 0,0 0 0,-1 0 0,1 0 0,0-1 0,0 1 0,-1-1 0,1 0 0,0 0 0,0 0 0,0 0 0,0 0 0,-1 0 0,1-1 0,0 0 0,0 1 0,-1-1 0,1 0 0,0-1 0,-1 1 0,1 0 0,-1-1 0,5-3 0,2 0 0,-1-1 0,0 0 0,0-1 0,-1 0 0,1 0 0,10-16 0,-11 14 0,-1-1 0,-1 0 0,0 0 0,5-14 0,-8 19 0,0 1 0,-1-1 0,0 0 0,0-1 0,0 1 0,-1 0 0,1 0 0,-1 0 0,-1 0 0,1 0 0,-2-7 0,2 10 0,0 1 0,0 0 0,-1-1 0,1 1 0,-1-1 0,1 1 0,-1 0 0,0-1 0,1 1 0,-1 0 0,0-1 0,0 1 0,0 0 0,0 0 0,0 0 0,0 0 0,0 0 0,0 0 0,0 0 0,-1 0 0,1 1 0,0-1 0,-1 0 0,1 1 0,0-1 0,-1 1 0,1-1 0,-1 1 0,1 0 0,0-1 0,-1 1 0,1 0 0,-1 0 0,1 0 0,-1 0 0,1 0 0,-1 1 0,1-1 0,-1 0 0,1 1 0,-1-1 0,1 1 0,0-1 0,-3 2 0,-1 1 0,0 0 0,0 0 0,1 0 0,-1 0 0,1 1 0,-1-1 0,1 1 0,0 0 0,1 0 0,-1 1 0,-3 5 0,0 3 0,1 0 0,0 0 0,1 1 0,-6 25 0,9-33 0,1 0 0,0 0 0,0 0 0,1 0 0,0 0 0,0 0 0,0 0 0,1-1 0,-1 1 0,1 0 0,1 0 0,-1 0 0,1 0 0,4 8 0,-5-12 0,0 0 0,1 0 0,-1 0 0,1 0 0,-1 0 0,1 0 0,-1 0 0,1-1 0,0 1 0,0-1 0,0 1 0,0-1 0,0 0 0,0 1 0,0-1 0,0 0 0,1-1 0,-1 1 0,0 0 0,1-1 0,-1 1 0,0-1 0,1 0 0,-1 1 0,1-1 0,-1-1 0,1 1 0,-1 0 0,0 0 0,1-1 0,-1 1 0,0-1 0,1 0 0,-1 0 0,0 0 0,0 0 0,0 0 0,4-3 0,0 0 0,0 0 0,0-1 0,-1 1 0,0-1 0,1-1 0,-2 1 0,1-1 0,-1 0 0,0 0 0,0 0 0,6-13 0,-5 4 0,0-1 0,-1 0 0,-1 1 0,-1-1 0,0-1 0,-1 1 0,0 0 0,-3-21 0,1 30 0,1-1 0,-1 0 0,-1 0 0,1 1 0,-1-1 0,-1 1 0,1-1 0,-1 1 0,-1 0 0,1 0 0,-1 0 0,0 1 0,-1-1 0,0 1 0,0 0 0,0 0 0,0 1 0,-13-10 0,16 14 0,0-1 0,0 1 0,0 0 0,0 0 0,-1 0 0,1 0 0,0 0 0,0 0 0,-1 1 0,1-1 0,0 1 0,-1 0 0,1 0 0,-1-1 0,1 1 0,0 1 0,-1-1 0,1 0 0,-1 1 0,1-1 0,-4 2 0,3 0 0,0 0 0,0 0 0,0 0 0,1 1 0,-1-1 0,1 0 0,-1 1 0,1 0 0,0-1 0,0 1 0,0 0 0,1 0 0,-3 5 0,-1 6 0,-1 1 0,2 0 0,0 1 0,1-1 0,-2 24 0,4-26 0,0 0 0,1 0 0,0 0 0,1 0 0,0 0 0,1 0 0,6 20 0,-6-27 0,1 0 0,0-1 0,-1 1 0,2-1 0,-1 1 0,1-1 0,0 0 0,0-1 0,0 1 0,0-1 0,1 0 0,0 0 0,0 0 0,0 0 0,0-1 0,1 0 0,-1 0 0,7 2 0,-9-4 0,1 1 0,-1-1 0,1 0 0,0 1 0,0-2 0,0 1 0,-1 0 0,1-1 0,0 0 0,0 0 0,0 0 0,0 0 0,0-1 0,-1 1 0,8-3 0,-8 2 0,0-1 0,0 0 0,0 0 0,0 0 0,-1 0 0,1 0 0,-1 0 0,1-1 0,-1 1 0,0-1 0,0 0 0,0 0 0,0 0 0,0 0 0,-1 0 0,1 0 0,-1 0 0,1-5 0,1-2 0,0 0 0,-1 1 0,-1-1 0,0 0 0,0 0 0,-1 0 0,0 0 0,0 0 0,-1 0 0,-5-18 0,5 23 0,0 1 0,0 0 0,-1-1 0,1 1 0,-1 0 0,0 0 0,-1 0 0,1 0 0,-1 0 0,1 1 0,-1-1 0,0 1 0,-1-1 0,1 1 0,0 0 0,-1 1 0,0-1 0,0 0 0,1 1 0,-2 0 0,1 0 0,0 0 0,0 1 0,0-1 0,-8-1 0,9 3 0,1 0 0,-1-1 0,0 1 0,1 0 0,-1 1 0,1-1 0,-1 0 0,1 1 0,-1-1 0,1 1 0,0 0 0,-1 0 0,1 0 0,0 0 0,-1 0 0,1 0 0,-4 4 0,3-2 0,-1 0 0,1 0 0,0 1 0,1 0 0,-1 0 0,0 0 0,1 0 0,0 0 0,-2 5 0,-1 6 0,0 0 0,1 1 0,1-1 0,-2 29 0,4-30 0,0 0 0,1 0 0,0 0 0,1 0 0,1 0 0,7 26 0,-7-35 0,-1 0 0,1 0 0,1 0 0,-1 0 0,1-1 0,-1 0 0,1 1 0,1-1 0,-1 0 0,0 0 0,1-1 0,0 1 0,0-1 0,0 0 0,0 0 0,1 0 0,-1 0 0,1-1 0,0 1 0,0-1 0,7 2 0,-7-3 0,0 0 0,-1 0 0,1 0 0,0-1 0,0 0 0,-1 0 0,1 0 0,0 0 0,0-1 0,-1 0 0,1 0 0,0 0 0,-1 0 0,1-1 0,-1 0 0,1 0 0,-1 0 0,0 0 0,0-1 0,0 0 0,0 1 0,0-1 0,-1-1 0,1 1 0,-1-1 0,0 1 0,0-1 0,0 0 0,2-4 0,5-10 0,0 0 0,-1-1 0,-1 0 0,-1 0 0,6-26 0,46-148 0,-53 184 0,-4 18 0,0 25 0,-2-32 0,-2 49 0,1-34 0,0 1 0,1-1 0,1 1 0,4 24 0,-1-35 0,0-13 0,3-22 0,-6 21 0,5-22 0,1-4 0,0 1 0,19-47 0,-25 78 0,-1 4 0,-2 14 0,-5 21 0,-43 149 0,38-151 0,-2-1 0,-1 0 0,-22 35 0,14-39 0,10-21 0,13-10 0,0 0 0,0 1 0,-1-1 0,1 0 0,0 0 0,0 0 0,-1 0 0,1 0 0,0 0 0,0 0 0,0-1 0,-1 1 0,1 0 0,0 0 0,0 0 0,0 0 0,-1 0 0,1 0 0,0 0 0,0 0 0,0 0 0,-1-1 0,1 1 0,0 0 0,0 0 0,0 0 0,0 0 0,0-1 0,-1 1 0,1 0 0,0 0 0,0 0 0,0-1 0,0 1 0,0 0 0,0 0 0,0 0 0,0-1 0,0 1 0,0 0 0,0 0 0,0 0 0,0-1 0,0 1 0,0 0 0,0 0 0,0-1 0,0 1 0,0 0 0,0 0 0,0 0 0,0-1 0,2-11 0,1-1 0,0 1 0,0-1 0,1 1 0,1 0 0,0 1 0,9-17 0,9-22 0,34-121 0,-18 52 0,-25 86 0,-8 27 0,-4 12 0,-4 15 0,-6 17 0,-2-1 0,-1 0 0,-2 0 0,-2-1 0,-27 48 0,25-57 0,17-27 0,0 0 0,0 0 0,0-1 0,0 1 0,0 0 0,0 0 0,0 0 0,0-1 0,0 1 0,0 0 0,0 0 0,0 0 0,0 0 0,0-1 0,-1 1 0,1 0 0,0 0 0,0 0 0,0 0 0,0 0 0,0-1 0,0 1 0,-1 0 0,1 0 0,0 0 0,0 0 0,0 0 0,0 0 0,-1 0 0,1 0 0,0 0 0,0-1 0,0 1 0,0 0 0,-1 0 0,1 0 0,0 0 0,0 0 0,0 0 0,-1 0 0,1 0 0,0 0 0,0 0 0,0 1 0,-1-1 0,1 0 0,0 0 0,0 0 0,0 0 0,0 0 0,-1 0 0,1 0 0,0 0 0,0 0 0,0 1 0,0-1 0,0 0 0,-1 0 0,1 0 0,0 0 0,0 0 0,0 1 0,0-1 0,0 0 0,0 0 0,0 0 0,0 0 0,0 1 0,0-1 0,0-16 0,5-9 0,1 1 0,15-39 0,2-10 0,-16 47 0,0 1 0,1 0 0,2 0 0,19-37 0,-29 61 0,1 1 0,-1-1 0,0 1 0,0 0 0,0-1 0,1 1 0,-1-1 0,0 1 0,1 0 0,-1-1 0,0 1 0,1-1 0,-1 1 0,0 0 0,1 0 0,-1-1 0,1 1 0,-1 0 0,0 0 0,1-1 0,-1 1 0,1 0 0,-1 0 0,1 0 0,-1 0 0,2 0 0,3 10 0,-2 22 0,-5-8 0,-9 42 0,10-74-93,-1 9 228,-6 10-422,5-4-833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8:23.831"/>
    </inkml:context>
    <inkml:brush xml:id="br0">
      <inkml:brushProperty name="width" value="0.1" units="cm"/>
      <inkml:brushProperty name="height" value="0.1" units="cm"/>
      <inkml:brushProperty name="color" value="#FFFFFF"/>
    </inkml:brush>
  </inkml:definitions>
  <inkml:trace contextRef="#ctx0" brushRef="#br0">244 0 24575,'-6'0'0,"-1"1"0,1-1 0,0 1 0,0 0 0,0 0 0,0 1 0,0-1 0,1 1 0,-1 1 0,0-1 0,1 1 0,-1 0 0,1 0 0,0 1 0,0-1 0,1 1 0,-1 0 0,1 1 0,-6 5 0,5-2 0,-1 0 0,1 1 0,1 0 0,-1 0 0,1 0 0,1 0 0,0 1 0,0-1 0,1 1 0,0 0 0,0 11 0,-2 21 0,2 0 0,2 1 0,7 50 0,-7-91 0,0 1 0,0-1 0,0 0 0,1 1 0,0-1 0,-1 0 0,1 1 0,0-1 0,0 0 0,0 0 0,0 0 0,0 0 0,1 0 0,-1 0 0,1 0 0,-1 0 0,1-1 0,0 1 0,-1 0 0,1-1 0,0 1 0,0-1 0,3 2 0,-3-3 0,1 0 0,-1 0 0,0 0 0,0 0 0,0 0 0,1 0 0,-1-1 0,0 1 0,0-1 0,0 1 0,1-1 0,-1 0 0,0 0 0,0 0 0,0 0 0,-1 0 0,1 0 0,0-1 0,0 1 0,0 0 0,-1-1 0,1 0 0,-1 1 0,1-1 0,1-3 0,5-6 0,1-2 0,-2 1 0,0-1 0,0 0 0,-1-1 0,-1 0 0,0 1 0,4-22 0,-6 26 0,-1-1 0,-1-1 0,1 1 0,-2 0 0,1 0 0,-2 0 0,1-1 0,-1 1 0,-1 0 0,0 0 0,0 0 0,-1 0 0,-4-10 0,6 18 0,0 0 0,0-1 0,0 1 0,-1 0 0,1 0 0,0 0 0,-1 0 0,0 0 0,1 0 0,-1 1 0,0-1 0,0 0 0,0 1 0,0-1 0,-1 1 0,1 0 0,0 0 0,0 0 0,-4-1 0,5 2 0,-1 0 0,1 0 0,-1 1 0,1-1 0,-1 1 0,1-1 0,-1 1 0,1-1 0,-1 1 0,1 0 0,0 0 0,-1 0 0,1-1 0,0 1 0,0 1 0,-1-1 0,1 0 0,0 0 0,0 0 0,0 0 0,1 1 0,-1-1 0,0 0 0,0 1 0,1-1 0,-1 1 0,1-1 0,-1 1 0,1-1 0,0 1 0,-1 2 0,-5 25 0,0 1 0,2 0 0,1 0 0,2 0 0,1 0 0,5 44 0,-4-69 0,0 0 0,0-1 0,0 1 0,1 0 0,-1 0 0,1-1 0,0 1 0,1-1 0,-1 0 0,1 1 0,0-1 0,0 0 0,0-1 0,5 6 0,-6-8 0,-1 0 0,0 0 0,1 0 0,-1 0 0,1 0 0,-1 0 0,1-1 0,-1 1 0,1-1 0,-1 1 0,1-1 0,0 1 0,-1-1 0,1 0 0,0 0 0,-1 0 0,1 0 0,1 0 0,0-1 0,-1 0 0,0 0 0,0 0 0,1 0 0,-1 0 0,0 0 0,0 0 0,0-1 0,-1 1 0,1-1 0,0 0 0,0 1 0,-1-1 0,1 0 0,-1 0 0,2-2 0,3-6 0,-1 0 0,0-1 0,-1 1 0,0-1 0,-1 0 0,0 0 0,0 0 0,-1 0 0,1-17 0,-2 10 0,-1-1 0,0 1 0,-2 0 0,0 0 0,-5-22 0,5 33 0,0 0 0,-1 0 0,0 0 0,0 0 0,-1 0 0,1 1 0,-1-1 0,-1 1 0,-6-7 0,10 11 0,-1 0 0,1 1 0,-1 0 0,1-1 0,-1 1 0,0 0 0,1 0 0,-1 0 0,0 0 0,0 0 0,0 0 0,0 0 0,0 1 0,0-1 0,0 1 0,0-1 0,0 1 0,0 0 0,-1 0 0,1 0 0,0 0 0,0 0 0,0 0 0,0 1 0,0-1 0,0 1 0,0-1 0,0 1 0,0 0 0,0 0 0,0 0 0,0 0 0,1 0 0,-1 0 0,0 1 0,-2 2 0,-2 2 0,0 1 0,0 0 0,1 0 0,0 0 0,1 1 0,0-1 0,0 1 0,0 0 0,1 0 0,0 1 0,1-1 0,-3 17 0,3-15 0,1 1 0,0-1 0,0 1 0,1 0 0,0-1 0,1 1 0,0 0 0,1-1 0,0 1 0,5 12 0,-5-19 0,0 1 0,1-1 0,0 1 0,-1-1 0,2 0 0,-1 0 0,0 0 0,1 0 0,0-1 0,0 1 0,0-1 0,0 0 0,0 0 0,1-1 0,-1 1 0,10 2 0,-12-4 0,1 0 0,-1 0 0,1-1 0,-1 1 0,1-1 0,0 1 0,-1-1 0,1 0 0,-1 0 0,1-1 0,0 1 0,-1 0 0,1-1 0,-1 0 0,1 1 0,-1-1 0,1 0 0,-1 0 0,1 0 0,-1-1 0,0 1 0,0-1 0,0 1 0,0-1 0,0 0 0,0 0 0,0 1 0,0-1 0,-1-1 0,1 1 0,-1 0 0,1 0 0,1-4 0,2-6 0,0 0 0,-1-1 0,-1 0 0,0 0 0,0 0 0,-1 0 0,-1 0 0,0-14 0,-1 17 0,0 0 0,0-1 0,-1 1 0,-1 0 0,0 0 0,0 0 0,-1 0 0,0 0 0,-1 0 0,-8-16 0,8 22 0,1 0 0,0 0 0,-1 1 0,0 0 0,0-1 0,0 1 0,0 0 0,0 1 0,-1-1 0,1 1 0,-1 0 0,0 0 0,1 0 0,-1 1 0,0 0 0,0 0 0,0 0 0,0 0 0,0 1 0,0 0 0,0 0 0,0 0 0,-9 2 0,8-1 0,0 0 0,0 0 0,0 1 0,0-1 0,0 1 0,1 1 0,-1-1 0,1 1 0,-1 0 0,1 0 0,0 0 0,0 1 0,0 0 0,1 0 0,-1 0 0,1 1 0,0-1 0,1 1 0,-7 9 0,5 0 0,0 0 0,1 0 0,1 0 0,0 1 0,1-1 0,1 1 0,0 0 0,1-1 0,0 1 0,2 0 0,-1-1 0,2 1 0,0-1 0,1 0 0,8 23 0,-9-32 0,-1 0 0,1 0 0,0 0 0,1 0 0,-1-1 0,1 1 0,0-1 0,0 0 0,0 0 0,1 0 0,-1-1 0,1 1 0,0-1 0,0 0 0,0-1 0,1 1 0,-1-1 0,0 0 0,1 0 0,0-1 0,-1 0 0,9 1 0,-9-2 0,0 0 0,0 0 0,-1 0 0,1-1 0,0 0 0,0 0 0,0 0 0,0 0 0,-1-1 0,1 0 0,0 0 0,-1 0 0,0-1 0,1 1 0,-1-1 0,0 0 0,-1-1 0,1 1 0,0 0 0,-1-1 0,0 0 0,0 0 0,0 0 0,0 0 0,-1 0 0,3-7 0,1-2 0,-1 0 0,-1 0 0,0 0 0,-1-1 0,0 0 0,-1 1 0,-1-1 0,0 0 0,-1 0 0,-1 0 0,0 0 0,0 0 0,-2 1 0,0-1 0,-5-17 0,6 26 0,-1 1 0,1-1 0,-1 1 0,0 0 0,0-1 0,0 1 0,-1 1 0,1-1 0,-1 0 0,0 1 0,0 0 0,0 0 0,0 0 0,-1 0 0,1 1 0,-1-1 0,0 1 0,0 0 0,0 1 0,0-1 0,-8 0 0,9 1 0,0 1 0,0-1 0,-1 1 0,1 0 0,0 1 0,0-1 0,0 1 0,-1 0 0,1 0 0,0 0 0,0 0 0,0 1 0,1 0 0,-1 0 0,0 0 0,1 0 0,-1 0 0,1 1 0,-1-1 0,1 1 0,0 0 0,0 0 0,1 0 0,-1 1 0,1-1 0,-5 7 0,3-1 0,0 0 0,0 0 0,1 0 0,0 1 0,1-1 0,0 1 0,0-1 0,1 1 0,1 0 0,-1 0 0,1-1 0,1 1 0,2 14 0,0-12 0,0 1 0,0-1 0,2 0 0,-1 0 0,1 0 0,1-1 0,0 0 0,1 0 0,15 19 0,-15-22 0,1 1 0,0-1 0,0-1 0,1 0 0,0 0 0,0 0 0,0-1 0,1-1 0,0 0 0,0 0 0,13 4 0,-14-7 0,-1 0 0,1 0 0,-1-1 0,1 0 0,0 0 0,0-1 0,-1 0 0,1-1 0,0 0 0,-1 0 0,1-1 0,0 0 0,-1-1 0,0 0 0,12-5 0,-14 5 0,0-1 0,0 0 0,-1 0 0,1-1 0,-1 0 0,0 0 0,0 0 0,-1 0 0,1-1 0,-1 1 0,0-1 0,-1 0 0,0 0 0,1-1 0,-2 1 0,1-1 0,-1 0 0,2-8 0,-2 4 0,0-1 0,0 1 0,-1-1 0,0 1 0,-1-1 0,-1 1 0,0-1 0,0 1 0,-1-1 0,-5-13 0,7 23 0,-1 0 0,1 0 0,-1 0 0,0 0 0,0 0 0,0 0 0,0 0 0,0 0 0,-1 1 0,1-1 0,0 0 0,-1 1 0,1-1 0,-1 1 0,0-1 0,1 1 0,-4-2 0,4 3 0,-1 0 0,1 0 0,0 0 0,-1-1 0,1 1 0,0 1 0,-1-1 0,1 0 0,0 0 0,0 0 0,-1 1 0,1-1 0,0 1 0,0-1 0,-1 1 0,1-1 0,0 1 0,0 0 0,0 0 0,0-1 0,0 1 0,0 0 0,0 0 0,0 0 0,0 0 0,0 0 0,1 0 0,-1 0 0,-1 2 0,-3 5 0,0 0 0,1 1 0,0-1 0,0 1 0,1 0 0,0 0 0,1 0 0,0 0 0,0 0 0,1 1 0,0-1 0,0 0 0,1 1 0,1-1 0,2 19 0,-3-27 0,0-1 0,0 1 0,0 0 0,1 0 0,-1 0 0,0 0 0,0 0 0,0-1 0,1 1 0,-1 0 0,0 0 0,1 0 0,-1-1 0,1 1 0,-1 0 0,1-1 0,-1 1 0,1 0 0,0-1 0,-1 1 0,1 0 0,0-1 0,0 1 0,-1-1 0,1 0 0,0 1 0,0-1 0,-1 0 0,1 1 0,0-1 0,0 0 0,0 0 0,0 0 0,0 1 0,-1-1 0,1 0 0,0 0 0,0 0 0,0-1 0,0 1 0,0 0 0,-1 0 0,1 0 0,0-1 0,0 1 0,0 0 0,0-1 0,-1 1 0,1 0 0,0-1 0,0 1 0,-1-1 0,1 0 0,-1 1 0,2-2 0,5-4 0,-1 0 0,0 0 0,-1 0 0,9-12 0,3-7 0,0-2 0,-2 0 0,20-48 0,-30 60 0,1 0 0,-2 0 0,0 0 0,-1-1 0,-1 1 0,0-1 0,-1 0 0,-2-30 0,1 46 0,0 0 0,0 0 0,0 0 0,0 0 0,0 0 0,0 0 0,0 0 0,0 0 0,0 0 0,-1 0 0,1 0 0,0 0 0,0 0 0,0 0 0,0 0 0,0 0 0,0 0 0,0 0 0,0 0 0,0 0 0,0 0 0,0 0 0,0 0 0,-1 0 0,1 0 0,0 0 0,0 0 0,0 0 0,0 0 0,0 0 0,0 0 0,0 0 0,0 0 0,0 0 0,0 0 0,0 0 0,0 0 0,0 0 0,0 0 0,0 0 0,-1 0 0,1-1 0,0 1 0,0 0 0,0 0 0,0 0 0,0 0 0,0 0 0,0 0 0,0 0 0,0 0 0,0 0 0,0 0 0,0 0 0,0 0 0,0 0 0,0-1 0,0 1 0,0 0 0,0 0 0,-5 11 0,-5 20 0,9-29 0,-35 150 0,28-131 0,7-36 0,1 10 0,0 0 0,1 0 0,0 0 0,0 0 0,0 0 0,0 1 0,5-10 0,-6 14 0,0 0 0,0 0 0,0 0 0,1 0 0,-1 0 0,0 0 0,0 0 0,0 0 0,0 0 0,1 0 0,-1 0 0,0 0 0,0 0 0,0 0 0,1 0 0,-1 0 0,0 0 0,0 0 0,0 0 0,1 1 0,-1-1 0,0 0 0,0 0 0,0 0 0,0 0 0,0 0 0,1 0 0,-1 1 0,0-1 0,0 0 0,0 0 0,0 0 0,0 0 0,0 1 0,0-1 0,0 0 0,1 0 0,-1 0 0,0 0 0,0 1 0,0-1 0,0 0 0,0 0 0,0 0 0,0 1 0,0-1 0,0 0 0,0 0 0,0 1 0,2 13 0,-1 2-151,-1-1-1,0 0 0,-1 1 0,-1-1 1,-1 0-1,0 1 0,-1-2 1,-8 24-1,-3-13-6674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3:22.500"/>
    </inkml:context>
    <inkml:brush xml:id="br0">
      <inkml:brushProperty name="width" value="0.1" units="cm"/>
      <inkml:brushProperty name="height" value="0.1" units="cm"/>
      <inkml:brushProperty name="color" value="#FFFFFF"/>
    </inkml:brush>
  </inkml:definitions>
  <inkml:trace contextRef="#ctx0" brushRef="#br0">155 131 24575,'-1'-3'0,"1"0"0,0 1 0,-1-1 0,0 1 0,1-1 0,-1 1 0,0 0 0,0-1 0,0 1 0,-1 0 0,-1-3 0,3 5 0,0-1 0,-1 1 0,1-1 0,0 1 0,-1-1 0,1 1 0,-1-1 0,1 1 0,0 0 0,-1-1 0,1 1 0,-1 0 0,1 0 0,-1-1 0,1 1 0,-1 0 0,0 0 0,1-1 0,-1 1 0,1 0 0,-1 0 0,1 0 0,-1 0 0,0 0 0,1 0 0,-1 0 0,1 0 0,-1 0 0,1 0 0,-1 1 0,0-1 0,1 0 0,-1 0 0,1 0 0,-1 1 0,1-1 0,-1 0 0,1 1 0,-1-1 0,1 0 0,-1 1 0,1-1 0,0 1 0,-1-1 0,1 0 0,0 1 0,-1-1 0,1 1 0,0-1 0,-1 1 0,1 0 0,0-1 0,0 1 0,-10 15 0,2 0 0,0 1 0,0 0 0,2 0 0,-8 31 0,12-38 0,0 1 0,0 0 0,1-1 0,1 1 0,0 0 0,0 0 0,1 0 0,1 0 0,-1-1 0,7 21 0,-7-28 0,0 0 0,1-1 0,-1 1 0,0 0 0,1 0 0,0 0 0,0-1 0,0 1 0,0-1 0,0 0 0,0 1 0,0-1 0,1 0 0,-1 0 0,1-1 0,-1 1 0,1 0 0,0-1 0,5 2 0,-6-2 0,1-1 0,-1 0 0,0 0 0,1 0 0,-1 0 0,0 0 0,0 0 0,1-1 0,-1 1 0,0-1 0,0 1 0,0-1 0,1 0 0,-1 0 0,0 0 0,0 0 0,0 0 0,-1-1 0,1 1 0,0-1 0,0 1 0,-1-1 0,1 1 0,-1-1 0,1 0 0,-1 0 0,2-3 0,3-7 0,0 1 0,-1-1 0,-1 1 0,0-1 0,0-1 0,-1 1 0,-1 0 0,0-1 0,-1 0 0,0 1 0,-1-1 0,0 1 0,-1-1 0,0 0 0,-6-20 0,7 32 0,0 1 0,0-1 0,0 0 0,-1 0 0,1 0 0,0 0 0,-1 0 0,1 1 0,0-1 0,-1 0 0,1 0 0,-1 1 0,1-1 0,-1 0 0,0 1 0,1-1 0,-1 1 0,0-1 0,1 0 0,-1 1 0,0 0 0,0-1 0,0 0 0,0 1 0,0 1 0,0-1 0,1 0 0,-1 0 0,0 1 0,1-1 0,-1 1 0,0-1 0,1 0 0,-1 1 0,1-1 0,-1 1 0,1 0 0,-1-1 0,1 1 0,-1-1 0,1 1 0,0 0 0,-1-1 0,0 2 0,-2 5 0,0 0 0,1 0 0,-1 0 0,-1 10 0,-3 37 0,3 1 0,2-1 0,7 91 0,-4-133 0,1 0 0,0-1 0,6 19 0,-7-27 0,0 0 0,0 0 0,0-1 0,0 1 0,0-1 0,1 1 0,-1-1 0,1 0 0,-1 1 0,1-1 0,0 0 0,0 0 0,0 0 0,0 0 0,1 0 0,-1-1 0,0 1 0,1-1 0,-1 0 0,4 2 0,-5-3 0,1 0 0,-1 0 0,1 0 0,0 0 0,-1 0 0,1 0 0,-1 0 0,1-1 0,-1 1 0,1 0 0,-1-1 0,0 1 0,1-1 0,-1 0 0,1 0 0,-1 1 0,0-1 0,0 0 0,1 0 0,-1 0 0,0 0 0,0 0 0,0-1 0,0 1 0,0 0 0,1-2 0,18-37 0,-13 17 0,-1 1 0,-2-1 0,0 0 0,-1 0 0,-1-1 0,-1 1 0,-4-39 0,2 56 0,0 0 0,-1 1 0,0-1 0,0 1 0,0-1 0,0 1 0,-1 0 0,0 0 0,-6-8 0,8 12 0,0-1 0,0 1 0,0-1 0,0 1 0,-1 0 0,1 0 0,0-1 0,0 1 0,-1 0 0,1 0 0,-1 0 0,1 0 0,-1 1 0,1-1 0,-1 0 0,1 1 0,-1-1 0,0 1 0,1-1 0,-1 1 0,0 0 0,0 0 0,1 0 0,-1 0 0,0 0 0,1 0 0,-1 0 0,0 1 0,1-1 0,-1 0 0,0 1 0,1 0 0,-1-1 0,0 1 0,1 0 0,-2 1 0,-1 1 0,0 2 0,0-1 0,1 0 0,-1 1 0,1-1 0,0 1 0,1 0 0,-1 0 0,1 0 0,0 1 0,0-1 0,0 0 0,1 1 0,-1 5 0,-3 17 0,-1 40 0,6-62 0,0-5 0,-2 25 0,3 48 0,0-68 0,-1 0 0,1 0 0,0 0 0,1 0 0,-1 0 0,1-1 0,0 1 0,1-1 0,-1 1 0,1-1 0,0 0 0,0 0 0,1 0 0,4 5 0,-7-9 0,0 0 0,0 0 0,0 0 0,0 0 0,0 0 0,1-1 0,-1 1 0,0 0 0,0-1 0,1 1 0,-1-1 0,0 1 0,1-1 0,-1 0 0,0 1 0,1-1 0,-1 0 0,1 0 0,-1 0 0,1 0 0,-1 0 0,0-1 0,1 1 0,-1 0 0,3-1 0,-1-1 0,-1 1 0,1-1 0,0 0 0,0 0 0,-1 0 0,1 0 0,-1-1 0,0 1 0,1-1 0,2-4 0,2-4 0,0-1 0,-1 1 0,0-2 0,6-18 0,-7 13 0,0 0 0,-1-1 0,-1 1 0,1-23 0,-4 36 0,1 0 0,-1 0 0,0 0 0,-1 0 0,1 0 0,-1 0 0,0 0 0,0 0 0,0 0 0,-1 0 0,0 1 0,0-1 0,0 0 0,0 1 0,-1 0 0,0-1 0,0 1 0,0 0 0,0 1 0,-6-6 0,7 7 0,0 1 0,-1-1 0,0 1 0,1 0 0,-1-1 0,0 1 0,0 0 0,0 1 0,1-1 0,-1 0 0,0 1 0,0 0 0,0-1 0,0 1 0,0 1 0,0-1 0,0 0 0,0 1 0,0-1 0,0 1 0,0 0 0,0 0 0,1 0 0,-1 0 0,0 1 0,1-1 0,-1 1 0,1-1 0,-1 1 0,1 0 0,0 0 0,0 0 0,0 0 0,0 1 0,-3 3 0,-3 4 0,1 0 0,1 0 0,-1 1 0,2 0 0,-1 0 0,2 0 0,-5 15 0,4-9 0,2 0 0,-1 0 0,2 0 0,-1 27 0,3-36 0,1 0 0,-1 1 0,1-1 0,1 0 0,-1 0 0,2 0 0,-1-1 0,1 1 0,0 0 0,0-1 0,8 12 0,-10-17 0,0 0 0,0 0 0,1 0 0,-1 0 0,0 0 0,1-1 0,-1 1 0,1-1 0,0 1 0,-1-1 0,1 0 0,0 1 0,0-1 0,0 0 0,0 0 0,0 0 0,0 0 0,0-1 0,0 1 0,0-1 0,0 1 0,1-1 0,-1 1 0,0-1 0,0 0 0,0 0 0,1 0 0,-1-1 0,0 1 0,0-1 0,0 1 0,4-2 0,-3 0 0,1 0 0,-1 0 0,0-1 0,1 0 0,-1 1 0,0-1 0,-1 0 0,1 0 0,0-1 0,-1 1 0,0-1 0,0 1 0,0-1 0,0 0 0,0 1 0,1-7 0,3-15 0,-1 0 0,-2-1 0,0 0 0,-2 1 0,0-1 0,-6-39 0,5 61 0,0 0 0,-1 0 0,1 0 0,-1 0 0,0 1 0,0-1 0,-1 0 0,1 1 0,-1-1 0,1 1 0,-1-1 0,-1 1 0,1 0 0,0 0 0,-1 0 0,1 0 0,-6-4 0,5 4 0,-1 1 0,0 0 0,0 0 0,0 0 0,0 1 0,-1-1 0,1 1 0,0 0 0,-1 0 0,1 1 0,0-1 0,-1 1 0,1 0 0,-9 1 0,6 0 0,0 0 0,0 1 0,0-1 0,1 2 0,-1-1 0,1 1 0,-1 0 0,1 0 0,0 0 0,0 1 0,0 0 0,1 1 0,-1-1 0,1 1 0,0 0 0,1 0 0,-1 0 0,1 1 0,0 0 0,0 0 0,-5 11 0,4-6 0,0 0 0,0 0 0,2 1 0,-1 0 0,1 0 0,1 0 0,0 0 0,1 0 0,0 0 0,1 1 0,2 19 0,-2-29 0,1 0 0,-1 0 0,1 0 0,-1 0 0,1 0 0,0 0 0,0 0 0,0 0 0,0-1 0,1 1 0,-1 0 0,1-1 0,0 1 0,0-1 0,0 0 0,0 1 0,0-1 0,0 0 0,0 0 0,1-1 0,-1 1 0,1 0 0,0-1 0,-1 1 0,1-1 0,0 0 0,0 0 0,0 0 0,-1 0 0,1-1 0,0 1 0,0-1 0,0 1 0,0-1 0,0 0 0,0 0 0,0-1 0,4 0 0,0 0 0,0-1 0,0 1 0,0-1 0,-1-1 0,1 0 0,-1 1 0,0-2 0,1 1 0,-1-1 0,-1 0 0,1 0 0,-1-1 0,1 1 0,-1-1 0,7-10 0,-5 4 0,-1 0 0,-1-1 0,1 0 0,-2 0 0,0 0 0,0 0 0,-1-1 0,3-23 0,-4 12 0,-1 0 0,0 0 0,-6-42 0,4 58 0,-1 1 0,0-1 0,0 1 0,-1 0 0,1 0 0,-1 0 0,-1 0 0,0 0 0,0 1 0,0-1 0,-7-7 0,10 13 0,-1-1 0,0 0 0,1 1 0,-1-1 0,0 1 0,0-1 0,0 1 0,0 0 0,0 0 0,0 0 0,0 0 0,-1 0 0,1 0 0,0 1 0,0-1 0,-1 1 0,1-1 0,0 1 0,-1 0 0,1 0 0,0 0 0,-1 0 0,1 1 0,0-1 0,-1 0 0,1 1 0,0 0 0,-1 0 0,1-1 0,0 1 0,0 0 0,0 1 0,0-1 0,0 0 0,0 1 0,0-1 0,1 1 0,-1-1 0,-2 4 0,-7 8 0,0 0 0,0 1 0,2 1 0,-1-1 0,2 2 0,0-1 0,1 1 0,1 0 0,0 1 0,1-1 0,1 1 0,-3 20 0,7-33 0,-1-1 0,1 1 0,0 0 0,0-1 0,1 1 0,-1-1 0,1 1 0,0 0 0,0-1 0,0 0 0,0 1 0,0-1 0,1 1 0,0-1 0,-1 0 0,1 0 0,0 0 0,1 0 0,-1 0 0,0-1 0,1 1 0,4 3 0,-4-5 0,-1 1 0,1-1 0,0 0 0,-1 1 0,1-1 0,0-1 0,0 1 0,0 0 0,0-1 0,0 1 0,0-1 0,0 0 0,0 0 0,0 0 0,0 0 0,0-1 0,0 1 0,0-1 0,-1 0 0,1 0 0,0 0 0,0 0 0,0 0 0,-1-1 0,1 1 0,-1-1 0,3-1 0,4-5 0,0 0 0,0 0 0,-1 0 0,0-1 0,-1 0 0,0-1 0,-1 0 0,1 0 0,-2 0 0,0-1 0,0 0 0,-1 0 0,4-13 0,-3 3 0,0 0 0,-1 0 0,-1-1 0,-1 0 0,-1 1 0,-2-26 0,0 37 0,0 0 0,-1-1 0,0 1 0,-5-13 0,7 21 0,0 1 0,-1-1 0,1 1 0,-1-1 0,1 1 0,-1-1 0,0 1 0,0 0 0,1-1 0,-1 1 0,0 0 0,0-1 0,0 1 0,0 0 0,0 0 0,-1 0 0,1 0 0,0 0 0,0 0 0,-1 0 0,1 1 0,-1-1 0,1 0 0,-1 1 0,1-1 0,-1 1 0,1 0 0,-1-1 0,1 1 0,-1 0 0,1 0 0,-1 0 0,1 0 0,-1 0 0,0 0 0,-2 1 0,2 0 0,0 0 0,0 0 0,0 1 0,0-1 0,0 1 0,0-1 0,0 1 0,0 0 0,1-1 0,-1 1 0,1 0 0,-1 0 0,1 0 0,0 0 0,0 1 0,0-1 0,0 0 0,-1 5 0,-9 46 0,10-50 0,1 2 0,-10 95 0,9-92 0,1 0 0,0-1 0,1 1 0,0 0 0,0 0 0,1 0 0,-1-1 0,2 1 0,-1-1 0,5 9 0,-7-16 0,0 0 0,0 0 0,0 1 0,0-1 0,1 0 0,-1 1 0,0-1 0,0 0 0,0 0 0,1 1 0,-1-1 0,0 0 0,0 0 0,1 0 0,-1 1 0,0-1 0,1 0 0,-1 0 0,0 0 0,0 0 0,1 0 0,-1 0 0,0 1 0,1-1 0,-1 0 0,0 0 0,1 0 0,-1 0 0,0 0 0,1 0 0,-1 0 0,0-1 0,1 1 0,-1 0 0,0 0 0,1 0 0,10-12 0,7-23 0,-17 31 0,12-31 0,-2 0 0,-1-1 0,-2 0 0,5-60 0,-14 237 0,1-52 0,0-73 0,2 48 0,-2-59 0,1 0 0,0-1 0,0 1 0,0 0 0,0 0 0,1-1 0,0 1 0,0-1 0,0 0 0,5 6 0,-7-9 0,1 0 0,-1 0 0,1-1 0,-1 1 0,1 0 0,0-1 0,-1 1 0,1 0 0,0-1 0,0 1 0,-1-1 0,1 0 0,0 1 0,0-1 0,0 1 0,0-1 0,-1 0 0,1 0 0,0 0 0,0 1 0,0-1 0,0 0 0,0 0 0,0 0 0,0 0 0,0 0 0,1-1 0,0 0 0,0 0 0,-1 0 0,1 0 0,0 0 0,0 0 0,-1 0 0,1-1 0,-1 1 0,1-1 0,-1 1 0,3-4 0,2-5 0,0 0 0,0 0 0,5-14 0,-11 24 0,8-21 0,-2-1 0,0 0 0,5-36 0,-4 17 0,3 10 0,0 21 0,-10 10 0,1-1 0,-1 1 0,1 0 0,-1 0 0,1 0 0,-1 1 0,0-1 0,1 0 0,-1 0 0,1 0 0,-1 0 0,1 0 0,-1 0 0,0 1 0,1-1 0,-1 0 0,0 0 0,1 1 0,-1-1 0,0 0 0,1 0 0,-1 1 0,0-1 0,1 0 0,-1 1 0,0-1 0,0 0 0,1 1 0,-1-1 0,0 1 0,0 0 0,2 3 0,0 1 0,0-1 0,0 1 0,-1 0 0,0 0 0,0-1 0,0 1 0,-1 0 0,0 0 0,0 5 0,-5 58 0,2-37 0,0 6 0,-2 1 0,-1-1 0,-12 40 0,11-57 0,3-9 0,1 0 0,0 1 0,0 0 0,-1 18 0,19-60 0,2-10 0,87-221 0,-70 181 0,-23 66 0,-11 14 0,1 0 0,-1 0 0,0 0 0,0 0 0,0-1 0,0 1 0,1 0 0,-1 0 0,0 0 0,0 0 0,0 0 0,1 0 0,-1 0 0,0 0 0,0 0 0,0 0 0,0 0 0,1 1 0,-1-1 0,0 0 0,0 0 0,0 0 0,0 0 0,1 0 0,-1 0 0,0 0 0,0 0 0,0 0 0,0 1 0,0-1 0,0 0 0,1 0 0,-1 0 0,0 0 0,0 0 0,0 1 0,0-1 0,0 0 0,0 0 0,0 0 0,0 0 0,0 1 0,0-1 0,1 3 0,0 0 0,-1 0 0,0 1 0,0-1 0,0 0 0,0 0 0,-1 6 0,-3 16 0,0-1 0,-2 0 0,-1 0 0,-1 0 0,-13 28 0,21-52 0,-1 0 0,1 0 0,0 0 0,0 0 0,0 0 0,-1-1 0,1 1 0,0 0 0,0 0 0,0 0 0,-1 0 0,1 0 0,0 0 0,0 0 0,0 0 0,0-1 0,-1 1 0,1 0 0,0 0 0,0 0 0,0 0 0,0-1 0,0 1 0,0 0 0,0 0 0,-1 0 0,1 0 0,0-1 0,0 1 0,0 0 0,0 0 0,0-1 0,0 1 0,0 0 0,0 0 0,0 0 0,0-1 0,0 1 0,0 0 0,0 0 0,0 0 0,0-1 0,0 1 0,1 0 0,-1 0 0,0 0 0,0 0 0,0-1 0,0 1 0,-1-16 0,5-12 0,-3 20 0,-1 17 0,-5 29 0,-1 1 0,-1-2 0,-3 1 0,0-1 0,-3-1 0,-31 65 0,33-88 0,11-13 0,0 0 0,-1 0 0,1 0 0,0 0 0,0 0 0,-1 0 0,1 0 0,0 0 0,0 0 0,0 0 0,-1 0 0,1 0 0,0-1 0,0 1 0,0 0 0,0 0 0,-1 0 0,1 0 0,0 0 0,0-1 0,0 1 0,0 0 0,0 0 0,0 0 0,-1 0 0,1-1 0,0 1 0,0 0 0,0 0 0,0 0 0,0-1 0,0 1 0,0 0 0,0 0 0,0-1 0,0 1 0,0 0 0,0 0 0,0-33 0,4-3 0,2 0 0,15-49 0,4-24 0,-21 85 0,1 0 0,1 0 0,14-36 0,-8 43 0,-12 17 0,0 0 0,0 0 0,0-1 0,1 1 0,-1 0 0,0 0 0,0 0 0,0 0 0,1 0 0,-1-1 0,0 1 0,0 0 0,1 0 0,-1 0 0,0 0 0,0 0 0,1 0 0,-1 0 0,0 0 0,1 0 0,-1 0 0,0 0 0,0 0 0,1 0 0,-1 0 0,0 0 0,0 1 0,1-1 0,-1 0 0,0 0 0,0 0 0,1 0 0,-1 0 0,0 1 0,1 0 0,0 1 0,0 0 0,0 0 0,-1 0 0,1-1 0,-1 1 0,1 0 0,-1 0 0,0 0 0,1 0 0,-1 0 0,0 0 0,0 0 0,0 0 0,-1 2 0,-13 86 0,12-81 0,0 0 0,-1 0 0,0 0 0,0-1 0,-1 1 0,0-1 0,-8 12 0,12-19 0,0-1 0,0 0 0,-1 0 0,1 0 0,0 0 0,0 0 0,0 0 0,0 0 0,0 0 0,-1 0 0,1 0 0,0 0 0,0 0 0,0 0 0,0 0 0,0 0 0,-1 0 0,1 0 0,0 0 0,0 0 0,0 0 0,0 0 0,0 0 0,-1 0 0,1 0 0,0 0 0,0 0 0,0 0 0,0 0 0,0 0 0,0 0 0,-1 0 0,1-1 0,0 1 0,0 0 0,0 0 0,0 0 0,0 0 0,0 0 0,0 0 0,0 0 0,0-1 0,0 1 0,-1 0 0,1 0 0,0 0 0,0 0 0,0 0 0,0-1 0,0 1 0,0 0 0,0 0 0,0 0 0,0 0 0,0 0 0,0-1 0,0 1 0,0 0 0,0 0 0,0 0 0,1 0 0,-1 0 0,0-1 0,0 1 0,0 0 0,0-13 0,20-68 0,2 0 0,-7-30 0,-35 285 0,20-154 0,4-25 0,5-32 0,-6 20 0,21-144 0,-26 168 0,-1 10 0,0 0 0,1 0 0,0 30 0,2-47 0,0-1 0,0 1 0,0 0 0,0 0 0,0 0 0,0 0 0,1 0 0,-1 0 0,0 0 0,0 0 0,0-1 0,0 1 0,0 0 0,0 0 0,1 0 0,-1 0 0,0 0 0,0 0 0,0 0 0,0 0 0,0 0 0,1 0 0,-1 0 0,0 0 0,0 0 0,0 0 0,0 0 0,1 0 0,-1 0 0,0 0 0,0 0 0,0 0 0,0 0 0,0 0 0,0 1 0,1-1 0,-1 0 0,0 0 0,0 0 0,0 0 0,0 0 0,0 0 0,0 0 0,0 0 0,1 1 0,-1-1 0,0 0 0,0 0 0,0 0 0,0 0 0,0 0 0,0 0 0,0 1 0,0-1 0,0 0 0,0 0 0,0 0 0,0 0 0,0 0 0,0 1 0,0-1 0,0 0 0,0 0 0,0 0 0,0 0 0,0 1 0,0-1 0,0 0 0,0 0 0,10-17 0,9-27 0,7-56 0,5-17 0,-70 191 0,39-73 0,-2 3 0,1-1 0,-1 1 0,0-1 0,0 1 0,0-1 0,-5 5 0,7-7 0,0-1 0,-1 0 0,1 0 0,0 0 0,0 0 0,-1 0 0,1 0 0,0 1 0,0-1 0,-1 0 0,1 0 0,0 0 0,0 0 0,-1 0 0,1 0 0,0 0 0,-1 0 0,1 0 0,0 0 0,0 0 0,-1 0 0,1 0 0,0 0 0,0-1 0,-1 1 0,1 0 0,0 0 0,0 0 0,-1 0 0,1 0 0,0-1 0,0 1 0,-1 0 0,-8-18 0,9 15 0,-1 1 0,0-1 0,0 1 0,0-1 0,0 1 0,0-1 0,0 1 0,-1 0 0,1-1 0,-1 1 0,0 0 0,0 0 0,1 0 0,-1 0 0,0 0 0,-1 1 0,1-1 0,0 1 0,0-1 0,-1 1 0,1 0 0,-1 0 0,1 0 0,-1 0 0,0 0 0,1 1 0,-1-1 0,0 1 0,1-1 0,-1 1 0,0 0 0,1 0 0,-1 0 0,0 1 0,1-1 0,-1 1 0,0-1 0,1 1 0,-1 0 0,1 0 0,-1 0 0,1 0 0,-3 2 0,-10 7 0,1 0 0,1 0 0,0 2 0,0-1 0,1 2 0,0 0 0,-10 15 0,3-1 0,1 1 0,-26 53 0,32-50 0,11-29 0,1-1 0,0 0 0,-1 1 0,1-1 0,0 0 0,0 1 0,0-1 0,0 0 0,0 1 0,0-1 0,0 0 0,0 1 0,1-1 0,-1 0 0,1 0 0,-1 1 0,1-1 0,-1 0 0,2 2 0,-2-3 0,0 1 0,1-1 0,-1 0 0,0 1 0,0-1 0,1 0 0,-1 0 0,0 1 0,1-1 0,-1 0 0,1 0 0,-1 0 0,0 0 0,1 1 0,-1-1 0,0 0 0,1 0 0,-1 0 0,1 0 0,-1 0 0,0 0 0,1 0 0,-1 0 0,1 0 0,-1 0 0,0 0 0,1 0 0,-1-1 0,1 1 0,-1 0 0,0 0 0,1 0 0,12-13 0,3-19 0,-13 23 0,-1 0 0,0 1 0,-1-1 0,0 0 0,0-1 0,-1 1 0,-2-15 0,2 21 0,0-1 0,0 1 0,-1 0 0,1-1 0,-1 1 0,0 0 0,0 0 0,0-1 0,-1 1 0,1 0 0,-1 0 0,1 0 0,-1 1 0,0-1 0,0 0 0,-1 1 0,1-1 0,0 1 0,-1 0 0,1 0 0,-1 0 0,0 0 0,0 0 0,-3-1 0,3 2 0,0 1 0,1-1 0,-1 1 0,0 0 0,0 0 0,1 0 0,-1 1 0,0-1 0,0 1 0,1-1 0,-1 1 0,0 0 0,1 0 0,-1 0 0,1 0 0,-1 1 0,1-1 0,0 1 0,-1-1 0,1 1 0,0 0 0,0 0 0,0 0 0,0 0 0,1 0 0,-1 0 0,0 1 0,-1 3 0,-4 4 0,2 1 0,-1-1 0,1 1 0,0 0 0,-3 16 0,6-20 14,0 0-1,1 0 0,0-1 0,1 1 1,0 0-1,0 0 0,0 0 1,2 10-1,-1-14-78,-1 0 1,1-1-1,0 1 1,0 0-1,0-1 1,0 1-1,1 0 0,-1-1 1,1 0-1,-1 1 1,1-1-1,0 0 1,0 0-1,0 0 0,0 0 1,0 0-1,1 0 1,-1-1-1,0 1 1,1-1-1,-1 1 1,5 0-1,12 2-6761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9:38.488"/>
    </inkml:context>
    <inkml:brush xml:id="br0">
      <inkml:brushProperty name="width" value="0.05" units="cm"/>
      <inkml:brushProperty name="height" value="0.05" units="cm"/>
      <inkml:brushProperty name="color" value="#F6630D"/>
    </inkml:brush>
  </inkml:definitions>
  <inkml:trace contextRef="#ctx0" brushRef="#br0">154 1 24575,'-4'0'0,"0"0"0,0 0 0,0 1 0,1 0 0,-1 0 0,0 0 0,0 0 0,0 1 0,1-1 0,-1 1 0,1 0 0,-1 0 0,1 0 0,0 1 0,0-1 0,0 1 0,0 0 0,0-1 0,1 2 0,-5 4 0,-1 6 0,0 0 0,0 0 0,-9 30 0,6-16 0,6-17 0,1 1 0,0 1 0,0-1 0,2 0 0,-1 1 0,2-1 0,-1 1 0,2 0 0,1 19 0,0-25 0,0 0 0,0 0 0,1 0 0,0 0 0,0 0 0,1 0 0,0-1 0,0 1 0,0-1 0,1 0 0,0 0 0,1 0 0,-1-1 0,1 1 0,0-1 0,0 0 0,1 0 0,5 4 0,-3-4 0,0 0 0,1 0 0,-1-1 0,1 1 0,0-2 0,0 0 0,0 0 0,0 0 0,1-1 0,16 1 0,-22-3 0,0 0 0,1 0 0,-1 0 0,0-1 0,1 1 0,-1-1 0,0 0 0,0 0 0,0-1 0,0 1 0,0-1 0,0 0 0,0 0 0,0-1 0,-1 1 0,1-1 0,-1 1 0,0-1 0,0 0 0,0 0 0,0-1 0,0 1 0,-1-1 0,1 1 0,2-7 0,3-9 0,-2 0 0,0 0 0,-1 0 0,-1-1 0,-1 0 0,-1 0 0,-1 0 0,0 0 0,-1 0 0,-5-30 0,4 42 14,-1 0-1,1 0 0,-1 1 0,-1-1 1,0 0-1,0 1 0,0 0 1,-8-13-1,8 16-119,-1-1 0,1 2 0,-1-1 0,1 0 0,-1 0 0,0 1-1,-1 0 1,1 0 0,0 0 0,-1 1 0,0-1 0,1 1 0,-11-3 0,-17-3-6720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9:43.196"/>
    </inkml:context>
    <inkml:brush xml:id="br0">
      <inkml:brushProperty name="width" value="0.05" units="cm"/>
      <inkml:brushProperty name="height" value="0.05" units="cm"/>
      <inkml:brushProperty name="color" value="#F6630D"/>
    </inkml:brush>
  </inkml:definitions>
  <inkml:trace contextRef="#ctx0" brushRef="#br0">0 72 24575,'1'-2'0,"0"0"0,0 0 0,0 0 0,1 0 0,-1 1 0,0-1 0,1 1 0,-1-1 0,1 1 0,-1-1 0,3-1 0,1-1 0,1-1 0,-1 0 0,1 1 0,1 0 0,-1 0 0,0 0 0,1 1 0,0 0 0,0 0 0,0 1 0,0-1 0,0 2 0,1-1 0,9 0 0,-14 2 0,1-1 0,-1 1 0,0 0 0,0 1 0,0-1 0,1 0 0,-1 1 0,0 0 0,0 0 0,0 0 0,0 0 0,0 0 0,0 0 0,0 1 0,-1 0 0,1-1 0,0 1 0,-1 0 0,1 0 0,-1 1 0,0-1 0,0 0 0,0 1 0,0-1 0,0 1 0,0 0 0,-1 0 0,1-1 0,-1 1 0,0 0 0,0 0 0,1 6 0,-1-5 0,0 1 0,0 0 0,-1 0 0,1-1 0,-1 1 0,0 0 0,-1 0 0,1-1 0,-1 1 0,0 0 0,0-1 0,-1 1 0,1-1 0,-1 1 0,-4 7 0,-1-1 0,-1 0 0,0-1 0,0-1 0,-16 15 0,24-24 0,-1 1 0,0-1 0,1 0 0,-1 1 0,1-1 0,-1 1 0,1-1 0,-1 1 0,1-1 0,-1 1 0,1-1 0,-1 1 0,1-1 0,0 1 0,-1 0 0,1-1 0,0 1 0,0-1 0,-1 1 0,1 0 0,0-1 0,0 1 0,0 0 0,0-1 0,0 1 0,0 0 0,0 0 0,0-1 0,0 1 0,0 0 0,0-1 0,0 1 0,1 0 0,-1-1 0,0 2 0,23 8 0,-7-4 0,-4-1 0,0 1 0,-1 0 0,0 1 0,0 0 0,-1 0 0,0 1 0,0 1 0,17 19 0,-24-24 0,1 1 0,-1 0 0,0 0 0,0 1 0,0-1 0,-1 1 0,0-1 0,0 1 0,-1 0 0,1 0 0,-1 0 0,0-1 0,-1 1 0,1 0 0,-1 0 0,-1 0 0,1 0 0,-1 0 0,0 0 0,0 0 0,-4 10 0,4-13 6,0 0 0,-1 0-1,0 0 1,0 0 0,0 0-1,0 0 1,0 0 0,0 0 0,-1-1-1,1 1 1,-1-1 0,0 0-1,0 0 1,0 0 0,0 0-1,0 0 1,0-1 0,0 1 0,0-1-1,-7 2 1,-3 0-303,0-1 0,0 0 0,0-1 0,-15 0 0,-8-1-6529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49:46.024"/>
    </inkml:context>
    <inkml:brush xml:id="br0">
      <inkml:brushProperty name="width" value="0.05" units="cm"/>
      <inkml:brushProperty name="height" value="0.05" units="cm"/>
      <inkml:brushProperty name="color" value="#F6630D"/>
    </inkml:brush>
  </inkml:definitions>
  <inkml:trace contextRef="#ctx0" brushRef="#br0">264 44 24575,'0'-2'0,"-1"0"0,1 0 0,-1 0 0,0 0 0,0 0 0,0 0 0,0 0 0,0 0 0,0 1 0,0-1 0,-1 0 0,1 1 0,0-1 0,-1 1 0,0 0 0,1-1 0,-1 1 0,0 0 0,0 0 0,1 0 0,-1 0 0,0 0 0,0 1 0,0-1 0,0 0 0,0 1 0,0 0 0,0-1 0,-3 1 0,-2-2 0,0 1 0,0 1 0,-1-1 0,1 1 0,0 0 0,-1 0 0,-8 3 0,8-1 0,1 1 0,0 1 0,-1-1 0,1 1 0,0 1 0,1-1 0,-1 1 0,1 0 0,0 1 0,0-1 0,1 1 0,-1 1 0,1-1 0,1 1 0,-1-1 0,1 1 0,-6 15 0,3-7 0,1 1 0,1-1 0,0 1 0,1 0 0,1 0 0,0 0 0,0 33 0,3-32 0,1 0 0,1 0 0,0 1 0,8 25 0,-8-36 0,0 0 0,1-1 0,0 1 0,0-1 0,0 1 0,1-1 0,0 0 0,0-1 0,0 1 0,1-1 0,0 1 0,0-1 0,10 7 0,-7-7 0,1 0 0,0 0 0,0 0 0,0-1 0,1-1 0,-1 0 0,1 0 0,0 0 0,0-1 0,0-1 0,0 0 0,0 0 0,0-1 0,0 0 0,0-1 0,0 0 0,15-4 0,-18 3 0,0-1 0,0 1 0,0-2 0,0 1 0,-1-1 0,1 1 0,-1-2 0,0 1 0,0-1 0,0 0 0,-1 0 0,0-1 0,0 1 0,0-1 0,-1 0 0,0-1 0,0 1 0,0-1 0,-1 0 0,0 0 0,0 0 0,-1 0 0,4-14 0,-2-5 0,-1-1 0,0 0 0,-2 0 0,-1 0 0,-5-35 0,4 56-54,0 0-1,0 0 0,-1-1 1,0 1-1,0 0 1,0 1-1,-1-1 0,0 0 1,0 1-1,0-1 1,-1 1-1,1 0 0,-2 0 1,1 1-1,0-1 0,-1 1 1,0 0-1,0 0 1,0 0-1,0 1 0,0-1 1,-1 1-1,0 1 1,-7-4-1,-26-5-6771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0:59.077"/>
    </inkml:context>
    <inkml:brush xml:id="br0">
      <inkml:brushProperty name="width" value="0.05" units="cm"/>
      <inkml:brushProperty name="height" value="0.05" units="cm"/>
      <inkml:brushProperty name="color" value="#004F8B"/>
    </inkml:brush>
  </inkml:definitions>
  <inkml:trace contextRef="#ctx0" brushRef="#br0">0 1 24575,'0'0'-8191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1:03.626"/>
    </inkml:context>
    <inkml:brush xml:id="br0">
      <inkml:brushProperty name="width" value="0.05" units="cm"/>
      <inkml:brushProperty name="height" value="0.05" units="cm"/>
      <inkml:brushProperty name="color" value="#004F8B"/>
    </inkml:brush>
  </inkml:definitions>
  <inkml:trace contextRef="#ctx0" brushRef="#br0">30 108 24575,'-1'0'0,"0"-1"0,-1 1 0,1 0 0,0 0 0,-1 0 0,1-1 0,0 1 0,0-1 0,0 1 0,-1-1 0,1 1 0,0-1 0,0 0 0,0 1 0,0-1 0,0 0 0,0 0 0,0 0 0,0 0 0,0 0 0,1 0 0,-1 0 0,0 0 0,1 0 0,-1 0 0,1-1 0,-1 1 0,1 0 0,-1 0 0,1-1 0,0 1 0,0 0 0,-1 0 0,1-1 0,0 1 0,0-2 0,0 0 0,0 1 0,0-1 0,1 1 0,-1-1 0,0 1 0,1 0 0,0-1 0,-1 1 0,1-1 0,0 1 0,0 0 0,1 0 0,-1 0 0,0-1 0,1 1 0,-1 0 0,1 1 0,3-4 0,0 1 0,1 0 0,0 1 0,0 0 0,0 0 0,0 1 0,1 0 0,-1 0 0,1 0 0,-1 1 0,1 0 0,0 0 0,-1 1 0,1-1 0,0 2 0,9 0 0,-12 0 0,0-1 0,0 1 0,0 0 0,0 0 0,0 1 0,-1-1 0,1 1 0,0 0 0,-1 0 0,1 0 0,-1 1 0,1-1 0,-1 1 0,0 0 0,0 0 0,0 0 0,-1 0 0,1 0 0,-1 0 0,0 1 0,0-1 0,0 1 0,0 0 0,0 0 0,1 6 0,0 1 0,-1-1 0,-1 1 0,1 0 0,-2 0 0,1 0 0,-2 0 0,1-1 0,-1 1 0,-1 0 0,0 0 0,-1-1 0,0 1 0,0-1 0,-1 0 0,-1 0 0,1 0 0,-2-1 0,1 1 0,-1-1 0,-1-1 0,1 1 0,-2-1 0,1 0 0,-1-1 0,0 1 0,-1-2 0,1 1 0,-13 6 0,-5 0 0,20-11 0,1 1 0,-1-1 0,1 1 0,0 0 0,0 0 0,0 0 0,1 1 0,-1 0 0,1 0 0,0 0 0,-7 9 0,11-13 0,0 1 0,-1-1 0,1 0 0,0 1 0,0-1 0,-1 1 0,1-1 0,0 1 0,0-1 0,0 1 0,0-1 0,0 1 0,-1-1 0,1 1 0,0 0 0,0-1 0,0 1 0,1-1 0,-1 1 0,0-1 0,0 1 0,0-1 0,0 1 0,0-1 0,1 1 0,-1-1 0,0 1 0,0-1 0,1 1 0,16 5 0,32-10 0,-38 3 0,198-8-1365,-172 8-5461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1:07.275"/>
    </inkml:context>
    <inkml:brush xml:id="br0">
      <inkml:brushProperty name="width" value="0.05" units="cm"/>
      <inkml:brushProperty name="height" value="0.05" units="cm"/>
      <inkml:brushProperty name="color" value="#004F8B"/>
    </inkml:brush>
  </inkml:definitions>
  <inkml:trace contextRef="#ctx0" brushRef="#br0">1 79 24575,'0'-3'0,"1"0"0,-1 1 0,1-1 0,0 0 0,0 1 0,0-1 0,0 1 0,1 0 0,-1-1 0,1 1 0,-1 0 0,1 0 0,0 0 0,0 0 0,0 0 0,0 0 0,0 0 0,0 1 0,0-1 0,1 1 0,4-3 0,2 0 0,-1-1 0,2 2 0,-1-1 0,17-3 0,-17 5 0,-1 1 0,1-1 0,0 2 0,0-1 0,0 1 0,0 1 0,0-1 0,0 1 0,0 1 0,0 0 0,0 0 0,-1 1 0,13 5 0,-15-5 0,0 1 0,-1 0 0,1 0 0,-1 0 0,0 0 0,-1 1 0,1 0 0,-1 0 0,0 0 0,0 1 0,0-1 0,-1 1 0,0 0 0,0 0 0,0 0 0,-1 0 0,0 1 0,0-1 0,1 7 0,-2-5 0,1 1 0,-1-1 0,-1 1 0,0 0 0,0-1 0,0 1 0,-1-1 0,-1 1 0,1-1 0,-1 0 0,-1 1 0,1-1 0,-1 0 0,-1 0 0,-4 8 0,-2-1 0,0 0 0,-1-1 0,-1 0 0,0-1 0,-1-1 0,-18 15 0,-24 25 0,38-35 0,0 0 0,-27 18 0,42-33 0,-1 0 0,0 0 0,1 0 0,-1 0 0,1 0 0,0 0 0,0 1 0,0-1 0,-4 6 0,6-8 0,0 1 0,0-1 0,0 0 0,0 1 0,0-1 0,0 1 0,0-1 0,0 1 0,0-1 0,0 0 0,0 1 0,0-1 0,0 1 0,0-1 0,0 1 0,0-1 0,0 0 0,0 1 0,1-1 0,-1 1 0,0-1 0,0 0 0,0 1 0,1-1 0,-1 0 0,0 1 0,1-1 0,20 9 0,26-4-5,0-3-1,87-5 1,-47 0-1344,-67 3-5477</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1:10.743"/>
    </inkml:context>
    <inkml:brush xml:id="br0">
      <inkml:brushProperty name="width" value="0.05" units="cm"/>
      <inkml:brushProperty name="height" value="0.05" units="cm"/>
      <inkml:brushProperty name="color" value="#004F8B"/>
    </inkml:brush>
  </inkml:definitions>
  <inkml:trace contextRef="#ctx0" brushRef="#br0">3 78 24575,'1'-3'0,"-1"1"0,1 0 0,0-1 0,0 1 0,0 0 0,0 0 0,0 0 0,1 0 0,-1 0 0,1 0 0,-1 0 0,1 0 0,-1 0 0,1 1 0,0-1 0,0 1 0,0-1 0,0 1 0,0 0 0,0 0 0,5-2 0,49-18 0,-44 17 0,1 1 0,0 0 0,0 1 0,0 0 0,0 1 0,0 1 0,0 0 0,18 3 0,-26-2 0,0 0 0,-1 0 0,0 0 0,1 1 0,-1 0 0,0 0 0,0 0 0,0 0 0,0 1 0,0 0 0,0-1 0,-1 2 0,1-1 0,-1 0 0,0 0 0,0 1 0,0 0 0,-1 0 0,1 0 0,-1 0 0,0 0 0,0 0 0,0 0 0,-1 1 0,1-1 0,0 8 0,1-1 0,-1 0 0,0 0 0,-1 1 0,-1-1 0,0 1 0,0-1 0,-1 1 0,-1-1 0,1 0 0,-2 1 0,0-1 0,0 0 0,-1 0 0,0-1 0,-1 1 0,0-1 0,-1 0 0,0 0 0,-1-1 0,0 0 0,0 0 0,-1-1 0,0 1 0,-12 9 0,-20 14 0,-8 8 0,-72 45 0,103-74 0,17-6 0,29-5 0,-20 0 0,156-18 0,79-4 0,-239 22-1365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3:12.239"/>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3:17.319"/>
    </inkml:context>
    <inkml:brush xml:id="br0">
      <inkml:brushProperty name="width" value="0.05" units="cm"/>
      <inkml:brushProperty name="height" value="0.05" units="cm"/>
      <inkml:brushProperty name="color" value="#E71224"/>
    </inkml:brush>
  </inkml:definitions>
  <inkml:trace contextRef="#ctx0" brushRef="#br0">1 0 24575,'9'0'0,"7"0"0,1 9 0,6 3 0,0 8 0,5 1 0,1 1 0,6-3 0,-4 4 0,2-1 0,-5 3 0,-2-1 0,-6-2 0,2-3 0,-1 3 0,-2-2 0,-2 1 0,-6-4-8191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8:53:18.497"/>
    </inkml:context>
    <inkml:brush xml:id="br0">
      <inkml:brushProperty name="width" value="0.05" units="cm"/>
      <inkml:brushProperty name="height" value="0.05" units="cm"/>
      <inkml:brushProperty name="color" value="#E71224"/>
    </inkml:brush>
  </inkml:definitions>
  <inkml:trace contextRef="#ctx0" brushRef="#br0">218 0 24575,'-5'0'0,"0"9"0,-5 3 0,-1 3 0,-6 9 0,-2 9 0,-5-1 0,0-2 0,5 4 0,1-5 0,4-3 0,-5-5 0,1 2 0,4-2-8191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5F59B-C668-4011-983E-F315D5C6132D}" type="datetimeFigureOut">
              <a:rPr lang="en-US" smtClean="0"/>
              <a:t>6/6/2023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F99F9-2769-4C52-8EE2-7278119F0A16}" type="slidenum">
              <a:rPr lang="en-US" smtClean="0"/>
              <a:t>‹#›</a:t>
            </a:fld>
            <a:endParaRPr lang="en-US"/>
          </a:p>
        </p:txBody>
      </p:sp>
    </p:spTree>
    <p:extLst>
      <p:ext uri="{BB962C8B-B14F-4D97-AF65-F5344CB8AC3E}">
        <p14:creationId xmlns:p14="http://schemas.microsoft.com/office/powerpoint/2010/main" val="2612925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8F99F9-2769-4C52-8EE2-7278119F0A16}" type="slidenum">
              <a:rPr lang="en-US" smtClean="0"/>
              <a:t>8</a:t>
            </a:fld>
            <a:endParaRPr lang="en-US"/>
          </a:p>
        </p:txBody>
      </p:sp>
    </p:spTree>
    <p:extLst>
      <p:ext uri="{BB962C8B-B14F-4D97-AF65-F5344CB8AC3E}">
        <p14:creationId xmlns:p14="http://schemas.microsoft.com/office/powerpoint/2010/main" val="1630189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you use function B = |</a:t>
            </a:r>
            <a:r>
              <a:rPr lang="en-US" err="1"/>
              <a:t>I_p</a:t>
            </a:r>
            <a:r>
              <a:rPr lang="en-US"/>
              <a:t> – </a:t>
            </a:r>
            <a:r>
              <a:rPr lang="en-US" err="1"/>
              <a:t>I_q</a:t>
            </a:r>
            <a:r>
              <a:rPr lang="en-US"/>
              <a:t>|</a:t>
            </a:r>
          </a:p>
          <a:p>
            <a:endParaRPr lang="en-US"/>
          </a:p>
        </p:txBody>
      </p:sp>
      <p:sp>
        <p:nvSpPr>
          <p:cNvPr id="4" name="Slide Number Placeholder 3"/>
          <p:cNvSpPr>
            <a:spLocks noGrp="1"/>
          </p:cNvSpPr>
          <p:nvPr>
            <p:ph type="sldNum" sz="quarter" idx="5"/>
          </p:nvPr>
        </p:nvSpPr>
        <p:spPr/>
        <p:txBody>
          <a:bodyPr/>
          <a:lstStyle/>
          <a:p>
            <a:fld id="{E98F99F9-2769-4C52-8EE2-7278119F0A16}" type="slidenum">
              <a:rPr lang="en-US" smtClean="0"/>
              <a:t>79</a:t>
            </a:fld>
            <a:endParaRPr lang="en-US"/>
          </a:p>
        </p:txBody>
      </p:sp>
    </p:spTree>
    <p:extLst>
      <p:ext uri="{BB962C8B-B14F-4D97-AF65-F5344CB8AC3E}">
        <p14:creationId xmlns:p14="http://schemas.microsoft.com/office/powerpoint/2010/main" val="823639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you use function B = |</a:t>
            </a:r>
            <a:r>
              <a:rPr lang="en-US" err="1"/>
              <a:t>I_p</a:t>
            </a:r>
            <a:r>
              <a:rPr lang="en-US"/>
              <a:t> – </a:t>
            </a:r>
            <a:r>
              <a:rPr lang="en-US" err="1"/>
              <a:t>I_q</a:t>
            </a:r>
            <a:r>
              <a:rPr lang="en-US"/>
              <a:t>|</a:t>
            </a:r>
          </a:p>
          <a:p>
            <a:endParaRPr lang="en-US"/>
          </a:p>
        </p:txBody>
      </p:sp>
      <p:sp>
        <p:nvSpPr>
          <p:cNvPr id="4" name="Slide Number Placeholder 3"/>
          <p:cNvSpPr>
            <a:spLocks noGrp="1"/>
          </p:cNvSpPr>
          <p:nvPr>
            <p:ph type="sldNum" sz="quarter" idx="5"/>
          </p:nvPr>
        </p:nvSpPr>
        <p:spPr/>
        <p:txBody>
          <a:bodyPr/>
          <a:lstStyle/>
          <a:p>
            <a:fld id="{E98F99F9-2769-4C52-8EE2-7278119F0A16}" type="slidenum">
              <a:rPr lang="en-US" smtClean="0"/>
              <a:t>80</a:t>
            </a:fld>
            <a:endParaRPr lang="en-US"/>
          </a:p>
        </p:txBody>
      </p:sp>
    </p:spTree>
    <p:extLst>
      <p:ext uri="{BB962C8B-B14F-4D97-AF65-F5344CB8AC3E}">
        <p14:creationId xmlns:p14="http://schemas.microsoft.com/office/powerpoint/2010/main" val="3589617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8F99F9-2769-4C52-8EE2-7278119F0A16}" type="slidenum">
              <a:rPr lang="en-US" smtClean="0"/>
              <a:t>11</a:t>
            </a:fld>
            <a:endParaRPr lang="en-US"/>
          </a:p>
        </p:txBody>
      </p:sp>
    </p:spTree>
    <p:extLst>
      <p:ext uri="{BB962C8B-B14F-4D97-AF65-F5344CB8AC3E}">
        <p14:creationId xmlns:p14="http://schemas.microsoft.com/office/powerpoint/2010/main" val="1097047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8F99F9-2769-4C52-8EE2-7278119F0A16}" type="slidenum">
              <a:rPr lang="en-US" smtClean="0"/>
              <a:t>13</a:t>
            </a:fld>
            <a:endParaRPr lang="en-US"/>
          </a:p>
        </p:txBody>
      </p:sp>
    </p:spTree>
    <p:extLst>
      <p:ext uri="{BB962C8B-B14F-4D97-AF65-F5344CB8AC3E}">
        <p14:creationId xmlns:p14="http://schemas.microsoft.com/office/powerpoint/2010/main" val="2169059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8F99F9-2769-4C52-8EE2-7278119F0A16}" type="slidenum">
              <a:rPr lang="en-US" smtClean="0"/>
              <a:t>14</a:t>
            </a:fld>
            <a:endParaRPr lang="en-US"/>
          </a:p>
        </p:txBody>
      </p:sp>
    </p:spTree>
    <p:extLst>
      <p:ext uri="{BB962C8B-B14F-4D97-AF65-F5344CB8AC3E}">
        <p14:creationId xmlns:p14="http://schemas.microsoft.com/office/powerpoint/2010/main" val="177620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8F99F9-2769-4C52-8EE2-7278119F0A16}" type="slidenum">
              <a:rPr lang="en-US" smtClean="0"/>
              <a:t>44</a:t>
            </a:fld>
            <a:endParaRPr lang="en-US"/>
          </a:p>
        </p:txBody>
      </p:sp>
    </p:spTree>
    <p:extLst>
      <p:ext uri="{BB962C8B-B14F-4D97-AF65-F5344CB8AC3E}">
        <p14:creationId xmlns:p14="http://schemas.microsoft.com/office/powerpoint/2010/main" val="2111619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8F99F9-2769-4C52-8EE2-7278119F0A16}" type="slidenum">
              <a:rPr lang="en-US" smtClean="0"/>
              <a:t>57</a:t>
            </a:fld>
            <a:endParaRPr lang="en-US"/>
          </a:p>
        </p:txBody>
      </p:sp>
    </p:spTree>
    <p:extLst>
      <p:ext uri="{BB962C8B-B14F-4D97-AF65-F5344CB8AC3E}">
        <p14:creationId xmlns:p14="http://schemas.microsoft.com/office/powerpoint/2010/main" val="1392299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you use function B = |</a:t>
            </a:r>
            <a:r>
              <a:rPr lang="en-US" err="1"/>
              <a:t>I_p</a:t>
            </a:r>
            <a:r>
              <a:rPr lang="en-US"/>
              <a:t> – </a:t>
            </a:r>
            <a:r>
              <a:rPr lang="en-US" err="1"/>
              <a:t>I_q</a:t>
            </a:r>
            <a:r>
              <a:rPr lang="en-US"/>
              <a:t>|</a:t>
            </a:r>
          </a:p>
          <a:p>
            <a:endParaRPr lang="en-US"/>
          </a:p>
        </p:txBody>
      </p:sp>
      <p:sp>
        <p:nvSpPr>
          <p:cNvPr id="4" name="Slide Number Placeholder 3"/>
          <p:cNvSpPr>
            <a:spLocks noGrp="1"/>
          </p:cNvSpPr>
          <p:nvPr>
            <p:ph type="sldNum" sz="quarter" idx="5"/>
          </p:nvPr>
        </p:nvSpPr>
        <p:spPr/>
        <p:txBody>
          <a:bodyPr/>
          <a:lstStyle/>
          <a:p>
            <a:fld id="{E98F99F9-2769-4C52-8EE2-7278119F0A16}" type="slidenum">
              <a:rPr lang="en-US" smtClean="0"/>
              <a:t>63</a:t>
            </a:fld>
            <a:endParaRPr lang="en-US"/>
          </a:p>
        </p:txBody>
      </p:sp>
    </p:spTree>
    <p:extLst>
      <p:ext uri="{BB962C8B-B14F-4D97-AF65-F5344CB8AC3E}">
        <p14:creationId xmlns:p14="http://schemas.microsoft.com/office/powerpoint/2010/main" val="991014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N-link: 4-neighbor</a:t>
            </a:r>
          </a:p>
          <a:p>
            <a:r>
              <a:rPr lang="en-US"/>
              <a:t>T-link: Node link to source or sink</a:t>
            </a:r>
          </a:p>
          <a:p>
            <a:r>
              <a:rPr lang="en-US" b="0" i="0">
                <a:solidFill>
                  <a:srgbClr val="282828"/>
                </a:solidFill>
                <a:effectLst/>
                <a:latin typeface="Lora" panose="020B0604020202020204" pitchFamily="2" charset="0"/>
              </a:rPr>
              <a:t>To facilitate the model to make suitable </a:t>
            </a:r>
            <a:r>
              <a:rPr lang="en-US" b="0" i="0">
                <a:solidFill>
                  <a:srgbClr val="282828"/>
                </a:solidFill>
                <a:effectLst/>
                <a:latin typeface="MJXc-TeX-math-I"/>
              </a:rPr>
              <a:t>t</a:t>
            </a:r>
            <a:r>
              <a:rPr lang="en-US" b="0" i="0">
                <a:solidFill>
                  <a:srgbClr val="282828"/>
                </a:solidFill>
                <a:effectLst/>
                <a:latin typeface="Lora" panose="020B0604020202020204" pitchFamily="2" charset="0"/>
              </a:rPr>
              <a:t>-links, the user is prompted to highlight at least one pixel vertex as a background pixel and at least one as a foreground pixel. These pixel vertices are called seeds. For every background seed, an edge is added from the source vertex to the background seed with capacity </a:t>
            </a:r>
            <a:r>
              <a:rPr lang="en-US" b="0" i="0">
                <a:solidFill>
                  <a:srgbClr val="282828"/>
                </a:solidFill>
                <a:effectLst/>
                <a:latin typeface="MJXc-TeX-cal-R"/>
              </a:rPr>
              <a:t>K</a:t>
            </a:r>
            <a:r>
              <a:rPr lang="en-US" b="0" i="0">
                <a:solidFill>
                  <a:srgbClr val="282828"/>
                </a:solidFill>
                <a:effectLst/>
                <a:latin typeface="Lora" panose="020B0604020202020204" pitchFamily="2" charset="0"/>
              </a:rPr>
              <a:t> defined as follows. W = max(w(</a:t>
            </a:r>
            <a:r>
              <a:rPr lang="en-US" b="0" i="0" err="1">
                <a:solidFill>
                  <a:srgbClr val="282828"/>
                </a:solidFill>
                <a:effectLst/>
                <a:latin typeface="Lora" panose="020B0604020202020204" pitchFamily="2" charset="0"/>
              </a:rPr>
              <a:t>I_p</a:t>
            </a:r>
            <a:r>
              <a:rPr lang="en-US" b="0" i="0">
                <a:solidFill>
                  <a:srgbClr val="282828"/>
                </a:solidFill>
                <a:effectLst/>
                <a:latin typeface="Lora" panose="020B0604020202020204" pitchFamily="2" charset="0"/>
              </a:rPr>
              <a:t>, </a:t>
            </a:r>
            <a:r>
              <a:rPr lang="en-US" b="0" i="0" err="1">
                <a:solidFill>
                  <a:srgbClr val="282828"/>
                </a:solidFill>
                <a:effectLst/>
                <a:latin typeface="Lora" panose="020B0604020202020204" pitchFamily="2" charset="0"/>
              </a:rPr>
              <a:t>I_q</a:t>
            </a:r>
            <a:r>
              <a:rPr lang="en-US" b="0" i="0">
                <a:solidFill>
                  <a:srgbClr val="282828"/>
                </a:solidFill>
                <a:effectLst/>
                <a:latin typeface="Lora" panose="020B0604020202020204" pitchFamily="2" charset="0"/>
              </a:rPr>
              <a:t>))</a:t>
            </a:r>
            <a:br>
              <a:rPr lang="en-US" b="0" i="0">
                <a:solidFill>
                  <a:srgbClr val="282828"/>
                </a:solidFill>
                <a:effectLst/>
                <a:latin typeface="Lora" panose="020B0604020202020204" pitchFamily="2" charset="0"/>
              </a:rPr>
            </a:br>
            <a:endParaRPr lang="en-US"/>
          </a:p>
        </p:txBody>
      </p:sp>
      <p:sp>
        <p:nvSpPr>
          <p:cNvPr id="4" name="Slide Number Placeholder 3"/>
          <p:cNvSpPr>
            <a:spLocks noGrp="1"/>
          </p:cNvSpPr>
          <p:nvPr>
            <p:ph type="sldNum" sz="quarter" idx="5"/>
          </p:nvPr>
        </p:nvSpPr>
        <p:spPr/>
        <p:txBody>
          <a:bodyPr/>
          <a:lstStyle/>
          <a:p>
            <a:fld id="{E98F99F9-2769-4C52-8EE2-7278119F0A16}" type="slidenum">
              <a:rPr lang="en-US" smtClean="0"/>
              <a:t>74</a:t>
            </a:fld>
            <a:endParaRPr lang="en-US"/>
          </a:p>
        </p:txBody>
      </p:sp>
    </p:spTree>
    <p:extLst>
      <p:ext uri="{BB962C8B-B14F-4D97-AF65-F5344CB8AC3E}">
        <p14:creationId xmlns:p14="http://schemas.microsoft.com/office/powerpoint/2010/main" val="133001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8F99F9-2769-4C52-8EE2-7278119F0A16}" type="slidenum">
              <a:rPr lang="en-US" smtClean="0"/>
              <a:t>77</a:t>
            </a:fld>
            <a:endParaRPr lang="en-US"/>
          </a:p>
        </p:txBody>
      </p:sp>
    </p:spTree>
    <p:extLst>
      <p:ext uri="{BB962C8B-B14F-4D97-AF65-F5344CB8AC3E}">
        <p14:creationId xmlns:p14="http://schemas.microsoft.com/office/powerpoint/2010/main" val="1906445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99000">
              <a:srgbClr val="FDFFFE"/>
            </a:gs>
            <a:gs pos="66000">
              <a:srgbClr val="F3FFFF"/>
            </a:gs>
            <a:gs pos="37992">
              <a:srgbClr val="FFFFFF"/>
            </a:gs>
            <a:gs pos="5000">
              <a:srgbClr val="EAFCFE"/>
            </a:gs>
          </a:gsLst>
          <a:lin ang="17400000" scaled="0"/>
        </a:gra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A03A7DE-E2C6-D3DE-2D3C-0E50AB453153}"/>
              </a:ext>
            </a:extLst>
          </p:cNvPr>
          <p:cNvSpPr/>
          <p:nvPr userDrawn="1"/>
        </p:nvSpPr>
        <p:spPr>
          <a:xfrm>
            <a:off x="492348" y="822701"/>
            <a:ext cx="5439251" cy="5439251"/>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Oval 5">
            <a:extLst>
              <a:ext uri="{FF2B5EF4-FFF2-40B4-BE49-F238E27FC236}">
                <a16:creationId xmlns:a16="http://schemas.microsoft.com/office/drawing/2014/main" id="{E9155AC3-4048-A012-522F-9975DD4374A4}"/>
              </a:ext>
            </a:extLst>
          </p:cNvPr>
          <p:cNvSpPr/>
          <p:nvPr userDrawn="1"/>
        </p:nvSpPr>
        <p:spPr>
          <a:xfrm>
            <a:off x="11352413" y="1318559"/>
            <a:ext cx="389835" cy="38983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Oval 8">
            <a:extLst>
              <a:ext uri="{FF2B5EF4-FFF2-40B4-BE49-F238E27FC236}">
                <a16:creationId xmlns:a16="http://schemas.microsoft.com/office/drawing/2014/main" id="{C66BC318-7E9C-A53F-C445-78301FFF7C95}"/>
              </a:ext>
            </a:extLst>
          </p:cNvPr>
          <p:cNvSpPr/>
          <p:nvPr userDrawn="1"/>
        </p:nvSpPr>
        <p:spPr>
          <a:xfrm>
            <a:off x="638841" y="5012346"/>
            <a:ext cx="837678" cy="837678"/>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Freeform 12">
            <a:extLst>
              <a:ext uri="{FF2B5EF4-FFF2-40B4-BE49-F238E27FC236}">
                <a16:creationId xmlns:a16="http://schemas.microsoft.com/office/drawing/2014/main" id="{EC2B4886-6DF6-0A57-7118-513A7AAA40F3}"/>
              </a:ext>
            </a:extLst>
          </p:cNvPr>
          <p:cNvSpPr/>
          <p:nvPr userDrawn="1"/>
        </p:nvSpPr>
        <p:spPr>
          <a:xfrm>
            <a:off x="9853347" y="0"/>
            <a:ext cx="1499066" cy="1061910"/>
          </a:xfrm>
          <a:custGeom>
            <a:avLst/>
            <a:gdLst>
              <a:gd name="connsiteX0" fmla="*/ 70097 w 1499066"/>
              <a:gd name="connsiteY0" fmla="*/ 0 h 1061910"/>
              <a:gd name="connsiteX1" fmla="*/ 1428969 w 1499066"/>
              <a:gd name="connsiteY1" fmla="*/ 0 h 1061910"/>
              <a:gd name="connsiteX2" fmla="*/ 1440164 w 1499066"/>
              <a:gd name="connsiteY2" fmla="*/ 20625 h 1061910"/>
              <a:gd name="connsiteX3" fmla="*/ 1499066 w 1499066"/>
              <a:gd name="connsiteY3" fmla="*/ 312377 h 1061910"/>
              <a:gd name="connsiteX4" fmla="*/ 749533 w 1499066"/>
              <a:gd name="connsiteY4" fmla="*/ 1061910 h 1061910"/>
              <a:gd name="connsiteX5" fmla="*/ 0 w 1499066"/>
              <a:gd name="connsiteY5" fmla="*/ 312377 h 1061910"/>
              <a:gd name="connsiteX6" fmla="*/ 58902 w 1499066"/>
              <a:gd name="connsiteY6" fmla="*/ 20625 h 106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9066" h="1061910">
                <a:moveTo>
                  <a:pt x="70097" y="0"/>
                </a:moveTo>
                <a:lnTo>
                  <a:pt x="1428969" y="0"/>
                </a:lnTo>
                <a:lnTo>
                  <a:pt x="1440164" y="20625"/>
                </a:lnTo>
                <a:cubicBezTo>
                  <a:pt x="1478092" y="110298"/>
                  <a:pt x="1499066" y="208888"/>
                  <a:pt x="1499066" y="312377"/>
                </a:cubicBezTo>
                <a:cubicBezTo>
                  <a:pt x="1499066" y="726333"/>
                  <a:pt x="1163489" y="1061910"/>
                  <a:pt x="749533" y="1061910"/>
                </a:cubicBezTo>
                <a:cubicBezTo>
                  <a:pt x="335577" y="1061910"/>
                  <a:pt x="0" y="726333"/>
                  <a:pt x="0" y="312377"/>
                </a:cubicBezTo>
                <a:cubicBezTo>
                  <a:pt x="0" y="208888"/>
                  <a:pt x="20974" y="110298"/>
                  <a:pt x="58902" y="20625"/>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4BF993BB-6145-4D1C-B438-D1350312F172}"/>
              </a:ext>
            </a:extLst>
          </p:cNvPr>
          <p:cNvSpPr>
            <a:spLocks noGrp="1"/>
          </p:cNvSpPr>
          <p:nvPr>
            <p:ph type="title"/>
          </p:nvPr>
        </p:nvSpPr>
        <p:spPr>
          <a:xfrm>
            <a:off x="6300216" y="2130552"/>
            <a:ext cx="4590288" cy="1764792"/>
          </a:xfrm>
        </p:spPr>
        <p:txBody>
          <a:bodyPr anchor="t">
            <a:noAutofit/>
          </a:bodyPr>
          <a:lstStyle>
            <a:lvl1pPr>
              <a:defRPr sz="5400" b="1">
                <a:solidFill>
                  <a:schemeClr val="tx2"/>
                </a:solidFill>
                <a:latin typeface="+mn-lt"/>
              </a:defRPr>
            </a:lvl1pPr>
          </a:lstStyle>
          <a:p>
            <a:r>
              <a:rPr lang="en-US"/>
              <a:t>Click to edit Master title style</a:t>
            </a:r>
          </a:p>
        </p:txBody>
      </p:sp>
      <p:sp>
        <p:nvSpPr>
          <p:cNvPr id="7" name="Picture Placeholder 6">
            <a:extLst>
              <a:ext uri="{FF2B5EF4-FFF2-40B4-BE49-F238E27FC236}">
                <a16:creationId xmlns:a16="http://schemas.microsoft.com/office/drawing/2014/main" id="{50EBEF97-3620-43B4-9D9A-099216F75396}"/>
              </a:ext>
            </a:extLst>
          </p:cNvPr>
          <p:cNvSpPr>
            <a:spLocks noGrp="1"/>
          </p:cNvSpPr>
          <p:nvPr>
            <p:ph type="pic" sz="quarter" idx="10"/>
          </p:nvPr>
        </p:nvSpPr>
        <p:spPr>
          <a:xfrm>
            <a:off x="1005840" y="1316736"/>
            <a:ext cx="4325112" cy="4325112"/>
          </a:xfrm>
          <a:noFill/>
        </p:spPr>
        <p:txBody>
          <a:bodyPr anchor="ctr">
            <a:noAutofit/>
          </a:bodyPr>
          <a:lstStyle>
            <a:lvl1pPr algn="ctr">
              <a:defRPr/>
            </a:lvl1pPr>
          </a:lstStyle>
          <a:p>
            <a:r>
              <a:rPr lang="en-US"/>
              <a:t>Click icon to add picture</a:t>
            </a:r>
          </a:p>
        </p:txBody>
      </p:sp>
      <p:sp>
        <p:nvSpPr>
          <p:cNvPr id="12" name="Subtitle 2">
            <a:extLst>
              <a:ext uri="{FF2B5EF4-FFF2-40B4-BE49-F238E27FC236}">
                <a16:creationId xmlns:a16="http://schemas.microsoft.com/office/drawing/2014/main" id="{64030515-78CF-D472-B3D6-9EE48BCA2662}"/>
              </a:ext>
            </a:extLst>
          </p:cNvPr>
          <p:cNvSpPr>
            <a:spLocks noGrp="1"/>
          </p:cNvSpPr>
          <p:nvPr>
            <p:ph type="subTitle" idx="1"/>
          </p:nvPr>
        </p:nvSpPr>
        <p:spPr>
          <a:xfrm>
            <a:off x="6298598" y="3895344"/>
            <a:ext cx="4591906" cy="1024128"/>
          </a:xfrm>
        </p:spPr>
        <p:txBody>
          <a:bodyPr>
            <a:noAutofit/>
          </a:bodyPr>
          <a:lstStyle>
            <a:lvl1pPr marL="0" indent="0" algn="l">
              <a:lnSpc>
                <a:spcPct val="100000"/>
              </a:lnSpc>
              <a:buNone/>
              <a:defRPr sz="2200" b="1">
                <a:solidFill>
                  <a:schemeClr val="tx2"/>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72962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and Conten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9">
            <a:extLst>
              <a:ext uri="{FF2B5EF4-FFF2-40B4-BE49-F238E27FC236}">
                <a16:creationId xmlns:a16="http://schemas.microsoft.com/office/drawing/2014/main" id="{B016AB6E-3D8A-906E-416F-9B68623EA747}"/>
              </a:ext>
            </a:extLst>
          </p:cNvPr>
          <p:cNvSpPr/>
          <p:nvPr userDrawn="1"/>
        </p:nvSpPr>
        <p:spPr>
          <a:xfrm>
            <a:off x="6912398" y="4482109"/>
            <a:ext cx="5279603" cy="2386909"/>
          </a:xfrm>
          <a:custGeom>
            <a:avLst/>
            <a:gdLst>
              <a:gd name="connsiteX0" fmla="*/ 3601541 w 5279603"/>
              <a:gd name="connsiteY0" fmla="*/ 0 h 2386909"/>
              <a:gd name="connsiteX1" fmla="*/ 5123083 w 5279603"/>
              <a:gd name="connsiteY1" fmla="*/ 307185 h 2386909"/>
              <a:gd name="connsiteX2" fmla="*/ 5279603 w 5279603"/>
              <a:gd name="connsiteY2" fmla="*/ 377947 h 2386909"/>
              <a:gd name="connsiteX3" fmla="*/ 5279603 w 5279603"/>
              <a:gd name="connsiteY3" fmla="*/ 2386909 h 2386909"/>
              <a:gd name="connsiteX4" fmla="*/ 0 w 5279603"/>
              <a:gd name="connsiteY4" fmla="*/ 2386909 h 2386909"/>
              <a:gd name="connsiteX5" fmla="*/ 78053 w 5279603"/>
              <a:gd name="connsiteY5" fmla="*/ 2214261 h 2386909"/>
              <a:gd name="connsiteX6" fmla="*/ 3601541 w 5279603"/>
              <a:gd name="connsiteY6" fmla="*/ 0 h 238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9603" h="2386909">
                <a:moveTo>
                  <a:pt x="3601541" y="0"/>
                </a:moveTo>
                <a:cubicBezTo>
                  <a:pt x="4141255" y="0"/>
                  <a:pt x="4655422" y="109382"/>
                  <a:pt x="5123083" y="307185"/>
                </a:cubicBezTo>
                <a:lnTo>
                  <a:pt x="5279603" y="377947"/>
                </a:lnTo>
                <a:lnTo>
                  <a:pt x="5279603" y="2386909"/>
                </a:lnTo>
                <a:lnTo>
                  <a:pt x="0" y="2386909"/>
                </a:lnTo>
                <a:lnTo>
                  <a:pt x="78053" y="2214261"/>
                </a:lnTo>
                <a:cubicBezTo>
                  <a:pt x="709351" y="904104"/>
                  <a:pt x="2049863" y="0"/>
                  <a:pt x="3601541"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7">
            <a:extLst>
              <a:ext uri="{FF2B5EF4-FFF2-40B4-BE49-F238E27FC236}">
                <a16:creationId xmlns:a16="http://schemas.microsoft.com/office/drawing/2014/main" id="{471EA21E-8904-9B80-6EAB-BA76819B4C23}"/>
              </a:ext>
            </a:extLst>
          </p:cNvPr>
          <p:cNvSpPr/>
          <p:nvPr userDrawn="1"/>
        </p:nvSpPr>
        <p:spPr>
          <a:xfrm>
            <a:off x="6188287" y="5875583"/>
            <a:ext cx="1499066" cy="993434"/>
          </a:xfrm>
          <a:custGeom>
            <a:avLst/>
            <a:gdLst>
              <a:gd name="connsiteX0" fmla="*/ 749533 w 1499066"/>
              <a:gd name="connsiteY0" fmla="*/ 0 h 993434"/>
              <a:gd name="connsiteX1" fmla="*/ 1499066 w 1499066"/>
              <a:gd name="connsiteY1" fmla="*/ 749533 h 993434"/>
              <a:gd name="connsiteX2" fmla="*/ 1483838 w 1499066"/>
              <a:gd name="connsiteY2" fmla="*/ 900590 h 993434"/>
              <a:gd name="connsiteX3" fmla="*/ 1455018 w 1499066"/>
              <a:gd name="connsiteY3" fmla="*/ 993434 h 993434"/>
              <a:gd name="connsiteX4" fmla="*/ 44048 w 1499066"/>
              <a:gd name="connsiteY4" fmla="*/ 993434 h 993434"/>
              <a:gd name="connsiteX5" fmla="*/ 15228 w 1499066"/>
              <a:gd name="connsiteY5" fmla="*/ 900590 h 993434"/>
              <a:gd name="connsiteX6" fmla="*/ 0 w 1499066"/>
              <a:gd name="connsiteY6" fmla="*/ 749533 h 993434"/>
              <a:gd name="connsiteX7" fmla="*/ 749533 w 1499066"/>
              <a:gd name="connsiteY7" fmla="*/ 0 h 99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9066" h="993434">
                <a:moveTo>
                  <a:pt x="749533" y="0"/>
                </a:moveTo>
                <a:cubicBezTo>
                  <a:pt x="1163489" y="0"/>
                  <a:pt x="1499066" y="335577"/>
                  <a:pt x="1499066" y="749533"/>
                </a:cubicBezTo>
                <a:cubicBezTo>
                  <a:pt x="1499066" y="801278"/>
                  <a:pt x="1493823" y="851798"/>
                  <a:pt x="1483838" y="900590"/>
                </a:cubicBezTo>
                <a:lnTo>
                  <a:pt x="1455018" y="993434"/>
                </a:lnTo>
                <a:lnTo>
                  <a:pt x="44048" y="993434"/>
                </a:lnTo>
                <a:lnTo>
                  <a:pt x="15228" y="900590"/>
                </a:lnTo>
                <a:cubicBezTo>
                  <a:pt x="5244" y="851798"/>
                  <a:pt x="0" y="801278"/>
                  <a:pt x="0" y="749533"/>
                </a:cubicBezTo>
                <a:cubicBezTo>
                  <a:pt x="0" y="335577"/>
                  <a:pt x="335577" y="0"/>
                  <a:pt x="749533"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a:p>
        </p:txBody>
      </p:sp>
      <p:sp>
        <p:nvSpPr>
          <p:cNvPr id="17" name="Content Placeholder 16">
            <a:extLst>
              <a:ext uri="{FF2B5EF4-FFF2-40B4-BE49-F238E27FC236}">
                <a16:creationId xmlns:a16="http://schemas.microsoft.com/office/drawing/2014/main" id="{F4DDC946-276A-D975-DF69-141E11E4CA64}"/>
              </a:ext>
            </a:extLst>
          </p:cNvPr>
          <p:cNvSpPr>
            <a:spLocks noGrp="1"/>
          </p:cNvSpPr>
          <p:nvPr>
            <p:ph sz="quarter" idx="15"/>
          </p:nvPr>
        </p:nvSpPr>
        <p:spPr>
          <a:xfrm>
            <a:off x="640080" y="2002536"/>
            <a:ext cx="5029200" cy="4096512"/>
          </a:xfrm>
          <a:noFill/>
          <a:ln w="12700">
            <a:noFill/>
            <a:prstDash val="dash"/>
          </a:ln>
        </p:spPr>
        <p:txBody>
          <a:bodyPr lIns="91440" rIns="91440">
            <a:noAutofit/>
          </a:bodyPr>
          <a:lstStyle>
            <a:lvl1pPr>
              <a:lnSpc>
                <a:spcPct val="100000"/>
              </a:lnSpc>
              <a:defRPr sz="1800">
                <a:solidFill>
                  <a:schemeClr val="tx2"/>
                </a:solidFill>
              </a:defRPr>
            </a:lvl1pPr>
          </a:lstStyle>
          <a:p>
            <a:pPr lvl="0"/>
            <a:r>
              <a:rPr lang="en-US"/>
              <a:t>Click to edit Master text styles</a:t>
            </a:r>
          </a:p>
        </p:txBody>
      </p:sp>
      <p:sp>
        <p:nvSpPr>
          <p:cNvPr id="16" name="Content Placeholder 16">
            <a:extLst>
              <a:ext uri="{FF2B5EF4-FFF2-40B4-BE49-F238E27FC236}">
                <a16:creationId xmlns:a16="http://schemas.microsoft.com/office/drawing/2014/main" id="{09C5826C-6081-DF9F-2832-3E46BA58C61C}"/>
              </a:ext>
            </a:extLst>
          </p:cNvPr>
          <p:cNvSpPr>
            <a:spLocks noGrp="1"/>
          </p:cNvSpPr>
          <p:nvPr>
            <p:ph sz="quarter" idx="16"/>
          </p:nvPr>
        </p:nvSpPr>
        <p:spPr>
          <a:xfrm>
            <a:off x="6419088" y="2002536"/>
            <a:ext cx="5029200" cy="4096512"/>
          </a:xfrm>
          <a:noFill/>
          <a:ln w="12700">
            <a:noFill/>
            <a:prstDash val="dash"/>
          </a:ln>
        </p:spPr>
        <p:txBody>
          <a:bodyPr lIns="91440" rIns="91440">
            <a:noAutofit/>
          </a:bodyPr>
          <a:lstStyle>
            <a:lvl1pPr>
              <a:lnSpc>
                <a:spcPct val="100000"/>
              </a:lnSpc>
              <a:defRPr sz="1800">
                <a:solidFill>
                  <a:schemeClr val="tx2"/>
                </a:solidFill>
              </a:defRPr>
            </a:lvl1pPr>
          </a:lstStyle>
          <a:p>
            <a:pPr lvl="0"/>
            <a:r>
              <a:rPr lang="en-US"/>
              <a:t>Click to edit Master text styles</a:t>
            </a:r>
          </a:p>
        </p:txBody>
      </p:sp>
      <p:pic>
        <p:nvPicPr>
          <p:cNvPr id="11" name="Graphic 10">
            <a:extLst>
              <a:ext uri="{FF2B5EF4-FFF2-40B4-BE49-F238E27FC236}">
                <a16:creationId xmlns:a16="http://schemas.microsoft.com/office/drawing/2014/main" id="{9CB50393-ACAA-59FB-EDD9-D6A45246EE5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080" y="5824445"/>
            <a:ext cx="735041" cy="735041"/>
          </a:xfrm>
          <a:prstGeom prst="rect">
            <a:avLst/>
          </a:prstGeom>
        </p:spPr>
      </p:pic>
    </p:spTree>
    <p:extLst>
      <p:ext uri="{BB962C8B-B14F-4D97-AF65-F5344CB8AC3E}">
        <p14:creationId xmlns:p14="http://schemas.microsoft.com/office/powerpoint/2010/main" val="2536179749"/>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a:extLst>
              <a:ext uri="{FF2B5EF4-FFF2-40B4-BE49-F238E27FC236}">
                <a16:creationId xmlns:a16="http://schemas.microsoft.com/office/drawing/2014/main" id="{B85198C3-2E2B-8874-B190-913F6956F27F}"/>
              </a:ext>
            </a:extLst>
          </p:cNvPr>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21">
            <a:extLst>
              <a:ext uri="{FF2B5EF4-FFF2-40B4-BE49-F238E27FC236}">
                <a16:creationId xmlns:a16="http://schemas.microsoft.com/office/drawing/2014/main" id="{9C80863B-5076-EB08-18A2-8E31F090A5C9}"/>
              </a:ext>
            </a:extLst>
          </p:cNvPr>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23">
            <a:extLst>
              <a:ext uri="{FF2B5EF4-FFF2-40B4-BE49-F238E27FC236}">
                <a16:creationId xmlns:a16="http://schemas.microsoft.com/office/drawing/2014/main" id="{BDD0B550-942E-F4E9-B09A-16F6C4F00DE0}"/>
              </a:ext>
            </a:extLst>
          </p:cNvPr>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B00450AD-469A-81EC-8D58-093490CDE6F4}"/>
              </a:ext>
            </a:extLst>
          </p:cNvPr>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a:p>
        </p:txBody>
      </p:sp>
      <p:sp>
        <p:nvSpPr>
          <p:cNvPr id="2" name="Title 3">
            <a:extLst>
              <a:ext uri="{FF2B5EF4-FFF2-40B4-BE49-F238E27FC236}">
                <a16:creationId xmlns:a16="http://schemas.microsoft.com/office/drawing/2014/main" id="{B5760B73-B111-FFDC-8074-91B4C106EE14}"/>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p>
        </p:txBody>
      </p:sp>
    </p:spTree>
    <p:extLst>
      <p:ext uri="{BB962C8B-B14F-4D97-AF65-F5344CB8AC3E}">
        <p14:creationId xmlns:p14="http://schemas.microsoft.com/office/powerpoint/2010/main" val="1666441622"/>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a:extLst>
              <a:ext uri="{FF2B5EF4-FFF2-40B4-BE49-F238E27FC236}">
                <a16:creationId xmlns:a16="http://schemas.microsoft.com/office/drawing/2014/main" id="{B85198C3-2E2B-8874-B190-913F6956F27F}"/>
              </a:ext>
            </a:extLst>
          </p:cNvPr>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21">
            <a:extLst>
              <a:ext uri="{FF2B5EF4-FFF2-40B4-BE49-F238E27FC236}">
                <a16:creationId xmlns:a16="http://schemas.microsoft.com/office/drawing/2014/main" id="{9C80863B-5076-EB08-18A2-8E31F090A5C9}"/>
              </a:ext>
            </a:extLst>
          </p:cNvPr>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23">
            <a:extLst>
              <a:ext uri="{FF2B5EF4-FFF2-40B4-BE49-F238E27FC236}">
                <a16:creationId xmlns:a16="http://schemas.microsoft.com/office/drawing/2014/main" id="{BDD0B550-942E-F4E9-B09A-16F6C4F00DE0}"/>
              </a:ext>
            </a:extLst>
          </p:cNvPr>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B00450AD-469A-81EC-8D58-093490CDE6F4}"/>
              </a:ext>
            </a:extLst>
          </p:cNvPr>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Tree>
    <p:extLst>
      <p:ext uri="{BB962C8B-B14F-4D97-AF65-F5344CB8AC3E}">
        <p14:creationId xmlns:p14="http://schemas.microsoft.com/office/powerpoint/2010/main" val="1448933099"/>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with caption">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p>
        </p:txBody>
      </p:sp>
      <p:sp>
        <p:nvSpPr>
          <p:cNvPr id="16" name="Media Placeholder 15">
            <a:extLst>
              <a:ext uri="{FF2B5EF4-FFF2-40B4-BE49-F238E27FC236}">
                <a16:creationId xmlns:a16="http://schemas.microsoft.com/office/drawing/2014/main" id="{0D165AF2-A462-FCF3-81AE-ADB955740CCB}"/>
              </a:ext>
            </a:extLst>
          </p:cNvPr>
          <p:cNvSpPr>
            <a:spLocks noGrp="1"/>
          </p:cNvSpPr>
          <p:nvPr>
            <p:ph type="media" sz="quarter" idx="10"/>
          </p:nvPr>
        </p:nvSpPr>
        <p:spPr>
          <a:xfrm>
            <a:off x="640080" y="1847088"/>
            <a:ext cx="7424928" cy="3776472"/>
          </a:xfrm>
        </p:spPr>
        <p:txBody>
          <a:bodyPr>
            <a:noAutofit/>
          </a:bodyPr>
          <a:lstStyle>
            <a:lvl1pPr>
              <a:defRPr>
                <a:solidFill>
                  <a:schemeClr val="tx2"/>
                </a:solidFill>
              </a:defRPr>
            </a:lvl1pPr>
          </a:lstStyle>
          <a:p>
            <a:r>
              <a:rPr lang="en-US"/>
              <a:t>Click icon to add media</a:t>
            </a:r>
          </a:p>
        </p:txBody>
      </p:sp>
      <p:sp>
        <p:nvSpPr>
          <p:cNvPr id="5" name="Freeform 2">
            <a:extLst>
              <a:ext uri="{FF2B5EF4-FFF2-40B4-BE49-F238E27FC236}">
                <a16:creationId xmlns:a16="http://schemas.microsoft.com/office/drawing/2014/main" id="{5CA8910C-D8ED-5254-9603-C499A3F69701}"/>
              </a:ext>
            </a:extLst>
          </p:cNvPr>
          <p:cNvSpPr/>
          <p:nvPr userDrawn="1"/>
        </p:nvSpPr>
        <p:spPr>
          <a:xfrm flipV="1">
            <a:off x="6483077" y="1921304"/>
            <a:ext cx="5708922" cy="4941678"/>
          </a:xfrm>
          <a:custGeom>
            <a:avLst/>
            <a:gdLst>
              <a:gd name="connsiteX0" fmla="*/ 2681883 w 4953666"/>
              <a:gd name="connsiteY0" fmla="*/ 4293658 h 4294315"/>
              <a:gd name="connsiteX1" fmla="*/ 2962801 w 4953666"/>
              <a:gd name="connsiteY1" fmla="*/ 4285537 h 4294315"/>
              <a:gd name="connsiteX2" fmla="*/ 4834127 w 4953666"/>
              <a:gd name="connsiteY2" fmla="*/ 3330444 h 4294315"/>
              <a:gd name="connsiteX3" fmla="*/ 4953666 w 4953666"/>
              <a:gd name="connsiteY3" fmla="*/ 3175947 h 4294315"/>
              <a:gd name="connsiteX4" fmla="*/ 4953666 w 4953666"/>
              <a:gd name="connsiteY4" fmla="*/ 0 h 4294315"/>
              <a:gd name="connsiteX5" fmla="*/ 481203 w 4953666"/>
              <a:gd name="connsiteY5" fmla="*/ 0 h 4294315"/>
              <a:gd name="connsiteX6" fmla="*/ 354529 w 4953666"/>
              <a:gd name="connsiteY6" fmla="*/ 200752 h 4294315"/>
              <a:gd name="connsiteX7" fmla="*/ 8771 w 4953666"/>
              <a:gd name="connsiteY7" fmla="*/ 1767440 h 4294315"/>
              <a:gd name="connsiteX8" fmla="*/ 2681883 w 4953666"/>
              <a:gd name="connsiteY8" fmla="*/ 4293658 h 429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666" h="4294315">
                <a:moveTo>
                  <a:pt x="2681883" y="4293658"/>
                </a:moveTo>
                <a:cubicBezTo>
                  <a:pt x="2774620" y="4295683"/>
                  <a:pt x="2868342" y="4293047"/>
                  <a:pt x="2962801" y="4285537"/>
                </a:cubicBezTo>
                <a:cubicBezTo>
                  <a:pt x="3718476" y="4225460"/>
                  <a:pt x="4378268" y="3864871"/>
                  <a:pt x="4834127" y="3330444"/>
                </a:cubicBezTo>
                <a:lnTo>
                  <a:pt x="4953666" y="3175947"/>
                </a:lnTo>
                <a:lnTo>
                  <a:pt x="4953666" y="0"/>
                </a:lnTo>
                <a:lnTo>
                  <a:pt x="481203" y="0"/>
                </a:lnTo>
                <a:lnTo>
                  <a:pt x="354529" y="200752"/>
                </a:lnTo>
                <a:cubicBezTo>
                  <a:pt x="94175" y="660824"/>
                  <a:pt x="-36273" y="1200867"/>
                  <a:pt x="8771" y="1767440"/>
                </a:cubicBezTo>
                <a:cubicBezTo>
                  <a:pt x="121380" y="3183873"/>
                  <a:pt x="1290828" y="4263270"/>
                  <a:pt x="2681883" y="4293658"/>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7">
            <a:extLst>
              <a:ext uri="{FF2B5EF4-FFF2-40B4-BE49-F238E27FC236}">
                <a16:creationId xmlns:a16="http://schemas.microsoft.com/office/drawing/2014/main" id="{0FCE207E-49DC-89F0-6C2E-AEDEB1A668DB}"/>
              </a:ext>
            </a:extLst>
          </p:cNvPr>
          <p:cNvSpPr/>
          <p:nvPr userDrawn="1"/>
        </p:nvSpPr>
        <p:spPr>
          <a:xfrm>
            <a:off x="11201466" y="1425943"/>
            <a:ext cx="990534" cy="1329158"/>
          </a:xfrm>
          <a:custGeom>
            <a:avLst/>
            <a:gdLst>
              <a:gd name="connsiteX0" fmla="*/ 664579 w 990534"/>
              <a:gd name="connsiteY0" fmla="*/ 0 h 1329158"/>
              <a:gd name="connsiteX1" fmla="*/ 923263 w 990534"/>
              <a:gd name="connsiteY1" fmla="*/ 52226 h 1329158"/>
              <a:gd name="connsiteX2" fmla="*/ 990534 w 990534"/>
              <a:gd name="connsiteY2" fmla="*/ 88739 h 1329158"/>
              <a:gd name="connsiteX3" fmla="*/ 990534 w 990534"/>
              <a:gd name="connsiteY3" fmla="*/ 1240419 h 1329158"/>
              <a:gd name="connsiteX4" fmla="*/ 923263 w 990534"/>
              <a:gd name="connsiteY4" fmla="*/ 1276932 h 1329158"/>
              <a:gd name="connsiteX5" fmla="*/ 664579 w 990534"/>
              <a:gd name="connsiteY5" fmla="*/ 1329158 h 1329158"/>
              <a:gd name="connsiteX6" fmla="*/ 0 w 990534"/>
              <a:gd name="connsiteY6" fmla="*/ 664579 h 1329158"/>
              <a:gd name="connsiteX7" fmla="*/ 664579 w 990534"/>
              <a:gd name="connsiteY7" fmla="*/ 0 h 132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34" h="1329158">
                <a:moveTo>
                  <a:pt x="664579" y="0"/>
                </a:moveTo>
                <a:cubicBezTo>
                  <a:pt x="756338" y="0"/>
                  <a:pt x="843754" y="18597"/>
                  <a:pt x="923263" y="52226"/>
                </a:cubicBezTo>
                <a:lnTo>
                  <a:pt x="990534" y="88739"/>
                </a:lnTo>
                <a:lnTo>
                  <a:pt x="990534" y="1240419"/>
                </a:lnTo>
                <a:lnTo>
                  <a:pt x="923263" y="1276932"/>
                </a:lnTo>
                <a:cubicBezTo>
                  <a:pt x="843754" y="1310562"/>
                  <a:pt x="756338" y="1329158"/>
                  <a:pt x="664579" y="1329158"/>
                </a:cubicBezTo>
                <a:cubicBezTo>
                  <a:pt x="297542" y="1329158"/>
                  <a:pt x="0" y="1031616"/>
                  <a:pt x="0" y="664579"/>
                </a:cubicBezTo>
                <a:cubicBezTo>
                  <a:pt x="0" y="297542"/>
                  <a:pt x="297542" y="0"/>
                  <a:pt x="664579" y="0"/>
                </a:cubicBezTo>
                <a:close/>
              </a:path>
            </a:pathLst>
          </a:cu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 Placeholder 17">
            <a:extLst>
              <a:ext uri="{FF2B5EF4-FFF2-40B4-BE49-F238E27FC236}">
                <a16:creationId xmlns:a16="http://schemas.microsoft.com/office/drawing/2014/main" id="{C1550097-BD5F-E98D-20E3-A22C0C0388E5}"/>
              </a:ext>
            </a:extLst>
          </p:cNvPr>
          <p:cNvSpPr>
            <a:spLocks noGrp="1"/>
          </p:cNvSpPr>
          <p:nvPr>
            <p:ph type="body" sz="quarter" idx="11"/>
          </p:nvPr>
        </p:nvSpPr>
        <p:spPr>
          <a:xfrm>
            <a:off x="8412480" y="2715768"/>
            <a:ext cx="3364992" cy="3017520"/>
          </a:xfrm>
        </p:spPr>
        <p:txBody>
          <a:bodyPr anchor="b">
            <a:noAutofit/>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a:p>
            <a:pPr lvl="1"/>
            <a:r>
              <a:rPr lang="en-US"/>
              <a:t>Second level</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noAutofit/>
          </a:bodyPr>
          <a:lstStyle/>
          <a:p>
            <a:endParaRPr lang="en-US"/>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a:p>
        </p:txBody>
      </p:sp>
    </p:spTree>
    <p:extLst>
      <p:ext uri="{BB962C8B-B14F-4D97-AF65-F5344CB8AC3E}">
        <p14:creationId xmlns:p14="http://schemas.microsoft.com/office/powerpoint/2010/main" val="666919492"/>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guide id="3" orient="horz" pos="35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lis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rmAutofit/>
          </a:bodyPr>
          <a:lstStyle>
            <a:lvl1pPr algn="ctr">
              <a:defRPr sz="3200" b="1">
                <a:solidFill>
                  <a:schemeClr val="tx2"/>
                </a:solidFill>
                <a:latin typeface="+mn-lt"/>
              </a:defRPr>
            </a:lvl1pPr>
          </a:lstStyle>
          <a:p>
            <a:r>
              <a:rPr lang="en-US"/>
              <a:t>Click to edit Master title style</a:t>
            </a:r>
          </a:p>
        </p:txBody>
      </p:sp>
      <p:sp>
        <p:nvSpPr>
          <p:cNvPr id="6" name="Freeform 3">
            <a:extLst>
              <a:ext uri="{FF2B5EF4-FFF2-40B4-BE49-F238E27FC236}">
                <a16:creationId xmlns:a16="http://schemas.microsoft.com/office/drawing/2014/main" id="{8D76C9A2-7310-AC9A-D74B-465F4A044014}"/>
              </a:ext>
            </a:extLst>
          </p:cNvPr>
          <p:cNvSpPr/>
          <p:nvPr userDrawn="1"/>
        </p:nvSpPr>
        <p:spPr>
          <a:xfrm>
            <a:off x="8612029" y="3432619"/>
            <a:ext cx="3586781" cy="3425381"/>
          </a:xfrm>
          <a:custGeom>
            <a:avLst/>
            <a:gdLst>
              <a:gd name="connsiteX0" fmla="*/ 2057400 w 3586781"/>
              <a:gd name="connsiteY0" fmla="*/ 0 h 3425381"/>
              <a:gd name="connsiteX1" fmla="*/ 3512202 w 3586781"/>
              <a:gd name="connsiteY1" fmla="*/ 602599 h 3425381"/>
              <a:gd name="connsiteX2" fmla="*/ 3586781 w 3586781"/>
              <a:gd name="connsiteY2" fmla="*/ 684657 h 3425381"/>
              <a:gd name="connsiteX3" fmla="*/ 3586781 w 3586781"/>
              <a:gd name="connsiteY3" fmla="*/ 3425381 h 3425381"/>
              <a:gd name="connsiteX4" fmla="*/ 523691 w 3586781"/>
              <a:gd name="connsiteY4" fmla="*/ 3425381 h 3425381"/>
              <a:gd name="connsiteX5" fmla="*/ 469810 w 3586781"/>
              <a:gd name="connsiteY5" fmla="*/ 3366098 h 3425381"/>
              <a:gd name="connsiteX6" fmla="*/ 0 w 3586781"/>
              <a:gd name="connsiteY6" fmla="*/ 2057400 h 3425381"/>
              <a:gd name="connsiteX7" fmla="*/ 2057400 w 3586781"/>
              <a:gd name="connsiteY7" fmla="*/ 0 h 3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6781" h="3425381">
                <a:moveTo>
                  <a:pt x="2057400" y="0"/>
                </a:moveTo>
                <a:cubicBezTo>
                  <a:pt x="2625535" y="0"/>
                  <a:pt x="3139885" y="230282"/>
                  <a:pt x="3512202" y="602599"/>
                </a:cubicBezTo>
                <a:lnTo>
                  <a:pt x="3586781" y="684657"/>
                </a:lnTo>
                <a:lnTo>
                  <a:pt x="3586781" y="3425381"/>
                </a:lnTo>
                <a:lnTo>
                  <a:pt x="523691" y="3425381"/>
                </a:lnTo>
                <a:lnTo>
                  <a:pt x="469810" y="3366098"/>
                </a:lnTo>
                <a:cubicBezTo>
                  <a:pt x="176310" y="3010458"/>
                  <a:pt x="0" y="2554519"/>
                  <a:pt x="0" y="2057400"/>
                </a:cubicBezTo>
                <a:cubicBezTo>
                  <a:pt x="0" y="921129"/>
                  <a:pt x="921129" y="0"/>
                  <a:pt x="2057400" y="0"/>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CCC7F2D7-0500-18AD-893F-3BFF96B94526}"/>
              </a:ext>
            </a:extLst>
          </p:cNvPr>
          <p:cNvSpPr/>
          <p:nvPr userDrawn="1"/>
        </p:nvSpPr>
        <p:spPr>
          <a:xfrm>
            <a:off x="637622" y="1953365"/>
            <a:ext cx="5149695" cy="3684552"/>
          </a:xfrm>
          <a:prstGeom prst="rect">
            <a:avLst/>
          </a:prstGeom>
          <a:solidFill>
            <a:schemeClr val="bg1"/>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1B05A4D-E9FB-4913-E53E-1DE2DC2D9B04}"/>
              </a:ext>
            </a:extLst>
          </p:cNvPr>
          <p:cNvSpPr/>
          <p:nvPr userDrawn="1"/>
        </p:nvSpPr>
        <p:spPr>
          <a:xfrm>
            <a:off x="8558269" y="6194361"/>
            <a:ext cx="389835" cy="38983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
            <a:extLst>
              <a:ext uri="{FF2B5EF4-FFF2-40B4-BE49-F238E27FC236}">
                <a16:creationId xmlns:a16="http://schemas.microsoft.com/office/drawing/2014/main" id="{CC1FF5F2-E394-6897-C493-6584D74D8CEB}"/>
              </a:ext>
            </a:extLst>
          </p:cNvPr>
          <p:cNvSpPr/>
          <p:nvPr userDrawn="1"/>
        </p:nvSpPr>
        <p:spPr>
          <a:xfrm rot="16200000">
            <a:off x="446860" y="-169312"/>
            <a:ext cx="990534" cy="1329158"/>
          </a:xfrm>
          <a:custGeom>
            <a:avLst/>
            <a:gdLst>
              <a:gd name="connsiteX0" fmla="*/ 664579 w 990534"/>
              <a:gd name="connsiteY0" fmla="*/ 0 h 1329158"/>
              <a:gd name="connsiteX1" fmla="*/ 923263 w 990534"/>
              <a:gd name="connsiteY1" fmla="*/ 52226 h 1329158"/>
              <a:gd name="connsiteX2" fmla="*/ 990534 w 990534"/>
              <a:gd name="connsiteY2" fmla="*/ 88739 h 1329158"/>
              <a:gd name="connsiteX3" fmla="*/ 990534 w 990534"/>
              <a:gd name="connsiteY3" fmla="*/ 1240419 h 1329158"/>
              <a:gd name="connsiteX4" fmla="*/ 923263 w 990534"/>
              <a:gd name="connsiteY4" fmla="*/ 1276932 h 1329158"/>
              <a:gd name="connsiteX5" fmla="*/ 664579 w 990534"/>
              <a:gd name="connsiteY5" fmla="*/ 1329158 h 1329158"/>
              <a:gd name="connsiteX6" fmla="*/ 0 w 990534"/>
              <a:gd name="connsiteY6" fmla="*/ 664579 h 1329158"/>
              <a:gd name="connsiteX7" fmla="*/ 664579 w 990534"/>
              <a:gd name="connsiteY7" fmla="*/ 0 h 132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34" h="1329158">
                <a:moveTo>
                  <a:pt x="664579" y="0"/>
                </a:moveTo>
                <a:cubicBezTo>
                  <a:pt x="756338" y="0"/>
                  <a:pt x="843754" y="18597"/>
                  <a:pt x="923263" y="52226"/>
                </a:cubicBezTo>
                <a:lnTo>
                  <a:pt x="990534" y="88739"/>
                </a:lnTo>
                <a:lnTo>
                  <a:pt x="990534" y="1240419"/>
                </a:lnTo>
                <a:lnTo>
                  <a:pt x="923263" y="1276932"/>
                </a:lnTo>
                <a:cubicBezTo>
                  <a:pt x="843754" y="1310562"/>
                  <a:pt x="756338" y="1329158"/>
                  <a:pt x="664579" y="1329158"/>
                </a:cubicBezTo>
                <a:cubicBezTo>
                  <a:pt x="297542" y="1329158"/>
                  <a:pt x="0" y="1031616"/>
                  <a:pt x="0" y="664579"/>
                </a:cubicBezTo>
                <a:cubicBezTo>
                  <a:pt x="0" y="297542"/>
                  <a:pt x="297542" y="0"/>
                  <a:pt x="664579"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Content Placeholder 2">
            <a:extLst>
              <a:ext uri="{FF2B5EF4-FFF2-40B4-BE49-F238E27FC236}">
                <a16:creationId xmlns:a16="http://schemas.microsoft.com/office/drawing/2014/main" id="{D0478807-656D-4B2C-5C1E-4A08154F6567}"/>
              </a:ext>
            </a:extLst>
          </p:cNvPr>
          <p:cNvSpPr txBox="1">
            <a:spLocks/>
          </p:cNvSpPr>
          <p:nvPr userDrawn="1"/>
        </p:nvSpPr>
        <p:spPr>
          <a:xfrm>
            <a:off x="824131" y="2343177"/>
            <a:ext cx="4557428" cy="28304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50000"/>
              </a:lnSpc>
            </a:pPr>
            <a:r>
              <a:rPr lang="en-US" sz="2200" b="1">
                <a:solidFill>
                  <a:schemeClr val="tx2"/>
                </a:solidFill>
                <a:latin typeface="Segoe UI Semibold" panose="020B0502040204020203" pitchFamily="34" charset="0"/>
                <a:cs typeface="Segoe UI Semibold" panose="020B0502040204020203" pitchFamily="34" charset="0"/>
              </a:rPr>
              <a:t>1. </a:t>
            </a:r>
          </a:p>
          <a:p>
            <a:pPr>
              <a:lnSpc>
                <a:spcPct val="150000"/>
              </a:lnSpc>
            </a:pPr>
            <a:r>
              <a:rPr lang="en-US" sz="2200" b="1">
                <a:solidFill>
                  <a:schemeClr val="tx2"/>
                </a:solidFill>
                <a:latin typeface="Segoe UI Semibold" panose="020B0502040204020203" pitchFamily="34" charset="0"/>
                <a:cs typeface="Segoe UI Semibold" panose="020B0502040204020203" pitchFamily="34" charset="0"/>
              </a:rPr>
              <a:t>2. </a:t>
            </a:r>
          </a:p>
          <a:p>
            <a:pPr>
              <a:lnSpc>
                <a:spcPct val="150000"/>
              </a:lnSpc>
            </a:pPr>
            <a:r>
              <a:rPr lang="en-US" sz="2200" b="1">
                <a:solidFill>
                  <a:schemeClr val="tx2"/>
                </a:solidFill>
                <a:latin typeface="Segoe UI Semibold" panose="020B0502040204020203" pitchFamily="34" charset="0"/>
                <a:cs typeface="Segoe UI Semibold" panose="020B0502040204020203" pitchFamily="34" charset="0"/>
              </a:rPr>
              <a:t>3. </a:t>
            </a:r>
          </a:p>
          <a:p>
            <a:pPr>
              <a:lnSpc>
                <a:spcPct val="150000"/>
              </a:lnSpc>
            </a:pPr>
            <a:r>
              <a:rPr lang="en-US" sz="2200" b="1">
                <a:solidFill>
                  <a:schemeClr val="tx2"/>
                </a:solidFill>
                <a:latin typeface="Segoe UI Semibold" panose="020B0502040204020203" pitchFamily="34" charset="0"/>
                <a:cs typeface="Segoe UI Semibold" panose="020B0502040204020203" pitchFamily="34" charset="0"/>
              </a:rPr>
              <a:t>4.</a:t>
            </a:r>
          </a:p>
        </p:txBody>
      </p:sp>
      <p:grpSp>
        <p:nvGrpSpPr>
          <p:cNvPr id="23" name="Group 22">
            <a:extLst>
              <a:ext uri="{FF2B5EF4-FFF2-40B4-BE49-F238E27FC236}">
                <a16:creationId xmlns:a16="http://schemas.microsoft.com/office/drawing/2014/main" id="{FA8D9022-B854-F233-7BEE-8185E402F657}"/>
              </a:ext>
            </a:extLst>
          </p:cNvPr>
          <p:cNvGrpSpPr/>
          <p:nvPr userDrawn="1"/>
        </p:nvGrpSpPr>
        <p:grpSpPr>
          <a:xfrm>
            <a:off x="1203700" y="2891437"/>
            <a:ext cx="4183547" cy="2282229"/>
            <a:chOff x="6448201" y="2832180"/>
            <a:chExt cx="4483608" cy="2139696"/>
          </a:xfrm>
        </p:grpSpPr>
        <p:cxnSp>
          <p:nvCxnSpPr>
            <p:cNvPr id="24" name="Straight Connector 23">
              <a:extLst>
                <a:ext uri="{FF2B5EF4-FFF2-40B4-BE49-F238E27FC236}">
                  <a16:creationId xmlns:a16="http://schemas.microsoft.com/office/drawing/2014/main" id="{A1459528-99D6-5A0F-AEFA-AC4E7BC126D1}"/>
                </a:ext>
              </a:extLst>
            </p:cNvPr>
            <p:cNvCxnSpPr>
              <a:cxnSpLocks/>
            </p:cNvCxnSpPr>
            <p:nvPr/>
          </p:nvCxnSpPr>
          <p:spPr>
            <a:xfrm>
              <a:off x="6448201" y="283218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A5AD794-5E76-98BF-3FC7-85579E091361}"/>
                </a:ext>
              </a:extLst>
            </p:cNvPr>
            <p:cNvCxnSpPr>
              <a:cxnSpLocks/>
            </p:cNvCxnSpPr>
            <p:nvPr/>
          </p:nvCxnSpPr>
          <p:spPr>
            <a:xfrm>
              <a:off x="6448201" y="353322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EDD1146-913C-8E63-E619-A08A11AAF125}"/>
                </a:ext>
              </a:extLst>
            </p:cNvPr>
            <p:cNvCxnSpPr>
              <a:cxnSpLocks/>
            </p:cNvCxnSpPr>
            <p:nvPr/>
          </p:nvCxnSpPr>
          <p:spPr>
            <a:xfrm>
              <a:off x="6448201" y="423426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43E402-60F2-D003-3878-233462D26AA9}"/>
                </a:ext>
              </a:extLst>
            </p:cNvPr>
            <p:cNvCxnSpPr>
              <a:cxnSpLocks/>
            </p:cNvCxnSpPr>
            <p:nvPr/>
          </p:nvCxnSpPr>
          <p:spPr>
            <a:xfrm>
              <a:off x="6454297" y="4971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8" name="Text Placeholder 17">
            <a:extLst>
              <a:ext uri="{FF2B5EF4-FFF2-40B4-BE49-F238E27FC236}">
                <a16:creationId xmlns:a16="http://schemas.microsoft.com/office/drawing/2014/main" id="{C1550097-BD5F-E98D-20E3-A22C0C0388E5}"/>
              </a:ext>
            </a:extLst>
          </p:cNvPr>
          <p:cNvSpPr>
            <a:spLocks noGrp="1"/>
          </p:cNvSpPr>
          <p:nvPr>
            <p:ph type="body" sz="quarter" idx="11"/>
          </p:nvPr>
        </p:nvSpPr>
        <p:spPr>
          <a:xfrm>
            <a:off x="1144528" y="2454311"/>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0" name="Text Placeholder 17">
            <a:extLst>
              <a:ext uri="{FF2B5EF4-FFF2-40B4-BE49-F238E27FC236}">
                <a16:creationId xmlns:a16="http://schemas.microsoft.com/office/drawing/2014/main" id="{D366D221-FD48-C909-F65B-085F44205EBB}"/>
              </a:ext>
            </a:extLst>
          </p:cNvPr>
          <p:cNvSpPr>
            <a:spLocks noGrp="1"/>
          </p:cNvSpPr>
          <p:nvPr>
            <p:ph type="body" sz="quarter" idx="15"/>
          </p:nvPr>
        </p:nvSpPr>
        <p:spPr>
          <a:xfrm>
            <a:off x="1144528" y="3222369"/>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1" name="Text Placeholder 17">
            <a:extLst>
              <a:ext uri="{FF2B5EF4-FFF2-40B4-BE49-F238E27FC236}">
                <a16:creationId xmlns:a16="http://schemas.microsoft.com/office/drawing/2014/main" id="{9BD84418-94A8-777A-FEF5-E2B3E93F44C2}"/>
              </a:ext>
            </a:extLst>
          </p:cNvPr>
          <p:cNvSpPr>
            <a:spLocks noGrp="1"/>
          </p:cNvSpPr>
          <p:nvPr>
            <p:ph type="body" sz="quarter" idx="16"/>
          </p:nvPr>
        </p:nvSpPr>
        <p:spPr>
          <a:xfrm>
            <a:off x="1144528" y="3992637"/>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2" name="Text Placeholder 17">
            <a:extLst>
              <a:ext uri="{FF2B5EF4-FFF2-40B4-BE49-F238E27FC236}">
                <a16:creationId xmlns:a16="http://schemas.microsoft.com/office/drawing/2014/main" id="{EFF35093-CCA2-ABAA-FBB6-03256FB06BD9}"/>
              </a:ext>
            </a:extLst>
          </p:cNvPr>
          <p:cNvSpPr>
            <a:spLocks noGrp="1"/>
          </p:cNvSpPr>
          <p:nvPr>
            <p:ph type="body" sz="quarter" idx="17"/>
          </p:nvPr>
        </p:nvSpPr>
        <p:spPr>
          <a:xfrm>
            <a:off x="1144528" y="4775296"/>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21" name="Picture Placeholder 20">
            <a:extLst>
              <a:ext uri="{FF2B5EF4-FFF2-40B4-BE49-F238E27FC236}">
                <a16:creationId xmlns:a16="http://schemas.microsoft.com/office/drawing/2014/main" id="{1E8918F9-D4D2-6FB5-B4FD-8FB3A979A274}"/>
              </a:ext>
            </a:extLst>
          </p:cNvPr>
          <p:cNvSpPr>
            <a:spLocks noGrp="1"/>
          </p:cNvSpPr>
          <p:nvPr>
            <p:ph type="pic" sz="quarter" idx="14"/>
          </p:nvPr>
        </p:nvSpPr>
        <p:spPr>
          <a:xfrm>
            <a:off x="6437376" y="2002536"/>
            <a:ext cx="5120640" cy="3685032"/>
          </a:xfrm>
        </p:spPr>
        <p:txBody>
          <a:bodyPr/>
          <a:lstStyle/>
          <a:p>
            <a:r>
              <a:rPr lang="en-US"/>
              <a:t>Click icon to add picture</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a:p>
        </p:txBody>
      </p:sp>
    </p:spTree>
    <p:extLst>
      <p:ext uri="{BB962C8B-B14F-4D97-AF65-F5344CB8AC3E}">
        <p14:creationId xmlns:p14="http://schemas.microsoft.com/office/powerpoint/2010/main" val="1679367959"/>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5AC3F0E-B550-5DF3-6FEE-B1EFAC15A05B}"/>
              </a:ext>
            </a:extLst>
          </p:cNvPr>
          <p:cNvSpPr/>
          <p:nvPr userDrawn="1"/>
        </p:nvSpPr>
        <p:spPr>
          <a:xfrm>
            <a:off x="5622727" y="3014462"/>
            <a:ext cx="642974" cy="642974"/>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Freeform 17">
            <a:extLst>
              <a:ext uri="{FF2B5EF4-FFF2-40B4-BE49-F238E27FC236}">
                <a16:creationId xmlns:a16="http://schemas.microsoft.com/office/drawing/2014/main" id="{4B8B6206-1D28-8534-BE4D-6893F8FE67B7}"/>
              </a:ext>
            </a:extLst>
          </p:cNvPr>
          <p:cNvSpPr/>
          <p:nvPr userDrawn="1"/>
        </p:nvSpPr>
        <p:spPr>
          <a:xfrm>
            <a:off x="8484620" y="5988532"/>
            <a:ext cx="2953834" cy="883756"/>
          </a:xfrm>
          <a:custGeom>
            <a:avLst/>
            <a:gdLst>
              <a:gd name="connsiteX0" fmla="*/ 1476917 w 2953834"/>
              <a:gd name="connsiteY0" fmla="*/ 0 h 883756"/>
              <a:gd name="connsiteX1" fmla="*/ 2950639 w 2953834"/>
              <a:gd name="connsiteY1" fmla="*/ 877123 h 883756"/>
              <a:gd name="connsiteX2" fmla="*/ 2953834 w 2953834"/>
              <a:gd name="connsiteY2" fmla="*/ 883756 h 883756"/>
              <a:gd name="connsiteX3" fmla="*/ 0 w 2953834"/>
              <a:gd name="connsiteY3" fmla="*/ 883756 h 883756"/>
              <a:gd name="connsiteX4" fmla="*/ 3195 w 2953834"/>
              <a:gd name="connsiteY4" fmla="*/ 877123 h 883756"/>
              <a:gd name="connsiteX5" fmla="*/ 1476917 w 2953834"/>
              <a:gd name="connsiteY5" fmla="*/ 0 h 88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3834" h="883756">
                <a:moveTo>
                  <a:pt x="1476917" y="0"/>
                </a:moveTo>
                <a:cubicBezTo>
                  <a:pt x="2113290" y="0"/>
                  <a:pt x="2666825" y="354669"/>
                  <a:pt x="2950639" y="877123"/>
                </a:cubicBezTo>
                <a:lnTo>
                  <a:pt x="2953834" y="883756"/>
                </a:lnTo>
                <a:lnTo>
                  <a:pt x="0" y="883756"/>
                </a:lnTo>
                <a:lnTo>
                  <a:pt x="3195" y="877123"/>
                </a:lnTo>
                <a:cubicBezTo>
                  <a:pt x="287009" y="354669"/>
                  <a:pt x="840544" y="0"/>
                  <a:pt x="1476917"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Oval 10">
            <a:extLst>
              <a:ext uri="{FF2B5EF4-FFF2-40B4-BE49-F238E27FC236}">
                <a16:creationId xmlns:a16="http://schemas.microsoft.com/office/drawing/2014/main" id="{7F5405D2-9527-BA12-A7AC-4B93151CCBC5}"/>
              </a:ext>
            </a:extLst>
          </p:cNvPr>
          <p:cNvSpPr/>
          <p:nvPr userDrawn="1"/>
        </p:nvSpPr>
        <p:spPr>
          <a:xfrm>
            <a:off x="8484620" y="6069965"/>
            <a:ext cx="510053" cy="510053"/>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Freeform 10">
            <a:extLst>
              <a:ext uri="{FF2B5EF4-FFF2-40B4-BE49-F238E27FC236}">
                <a16:creationId xmlns:a16="http://schemas.microsoft.com/office/drawing/2014/main" id="{A0CC5EDC-49D4-6111-36CB-3C8A2D02A8DE}"/>
              </a:ext>
            </a:extLst>
          </p:cNvPr>
          <p:cNvSpPr/>
          <p:nvPr userDrawn="1"/>
        </p:nvSpPr>
        <p:spPr>
          <a:xfrm>
            <a:off x="0" y="0"/>
            <a:ext cx="6306096" cy="5630799"/>
          </a:xfrm>
          <a:custGeom>
            <a:avLst/>
            <a:gdLst>
              <a:gd name="connsiteX0" fmla="*/ 0 w 6306096"/>
              <a:gd name="connsiteY0" fmla="*/ 0 h 5630799"/>
              <a:gd name="connsiteX1" fmla="*/ 5864035 w 6306096"/>
              <a:gd name="connsiteY1" fmla="*/ 0 h 5630799"/>
              <a:gd name="connsiteX2" fmla="*/ 5927254 w 6306096"/>
              <a:gd name="connsiteY2" fmla="*/ 123434 h 5630799"/>
              <a:gd name="connsiteX3" fmla="*/ 6306096 w 6306096"/>
              <a:gd name="connsiteY3" fmla="*/ 1789009 h 5630799"/>
              <a:gd name="connsiteX4" fmla="*/ 2464306 w 6306096"/>
              <a:gd name="connsiteY4" fmla="*/ 5630799 h 5630799"/>
              <a:gd name="connsiteX5" fmla="*/ 20571 w 6306096"/>
              <a:gd name="connsiteY5" fmla="*/ 4753521 h 5630799"/>
              <a:gd name="connsiteX6" fmla="*/ 0 w 6306096"/>
              <a:gd name="connsiteY6" fmla="*/ 4734825 h 563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6096" h="5630799">
                <a:moveTo>
                  <a:pt x="0" y="0"/>
                </a:moveTo>
                <a:lnTo>
                  <a:pt x="5864035" y="0"/>
                </a:lnTo>
                <a:lnTo>
                  <a:pt x="5927254" y="123434"/>
                </a:lnTo>
                <a:cubicBezTo>
                  <a:pt x="6170039" y="627296"/>
                  <a:pt x="6306096" y="1192264"/>
                  <a:pt x="6306096" y="1789009"/>
                </a:cubicBezTo>
                <a:cubicBezTo>
                  <a:pt x="6306096" y="3910771"/>
                  <a:pt x="4586068" y="5630799"/>
                  <a:pt x="2464306" y="5630799"/>
                </a:cubicBezTo>
                <a:cubicBezTo>
                  <a:pt x="1536035" y="5630799"/>
                  <a:pt x="684659" y="5301575"/>
                  <a:pt x="20571" y="4753521"/>
                </a:cubicBezTo>
                <a:lnTo>
                  <a:pt x="0" y="4734825"/>
                </a:ln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p>
        </p:txBody>
      </p:sp>
      <p:sp>
        <p:nvSpPr>
          <p:cNvPr id="21" name="Picture Placeholder 20">
            <a:extLst>
              <a:ext uri="{FF2B5EF4-FFF2-40B4-BE49-F238E27FC236}">
                <a16:creationId xmlns:a16="http://schemas.microsoft.com/office/drawing/2014/main" id="{1E8918F9-D4D2-6FB5-B4FD-8FB3A979A274}"/>
              </a:ext>
            </a:extLst>
          </p:cNvPr>
          <p:cNvSpPr>
            <a:spLocks noGrp="1"/>
          </p:cNvSpPr>
          <p:nvPr>
            <p:ph type="pic" sz="quarter" idx="14"/>
          </p:nvPr>
        </p:nvSpPr>
        <p:spPr>
          <a:xfrm>
            <a:off x="6437376" y="2002536"/>
            <a:ext cx="5120640" cy="3685032"/>
          </a:xfrm>
        </p:spPr>
        <p:txBody>
          <a:bodyPr>
            <a:noAutofit/>
          </a:bodyPr>
          <a:lstStyle/>
          <a:p>
            <a:r>
              <a:rPr lang="en-US"/>
              <a:t>Click icon to add picture</a:t>
            </a:r>
          </a:p>
        </p:txBody>
      </p:sp>
      <p:sp>
        <p:nvSpPr>
          <p:cNvPr id="17" name="Content Placeholder 16">
            <a:extLst>
              <a:ext uri="{FF2B5EF4-FFF2-40B4-BE49-F238E27FC236}">
                <a16:creationId xmlns:a16="http://schemas.microsoft.com/office/drawing/2014/main" id="{F4DDC946-276A-D975-DF69-141E11E4CA64}"/>
              </a:ext>
            </a:extLst>
          </p:cNvPr>
          <p:cNvSpPr>
            <a:spLocks noGrp="1"/>
          </p:cNvSpPr>
          <p:nvPr>
            <p:ph sz="quarter" idx="15"/>
          </p:nvPr>
        </p:nvSpPr>
        <p:spPr>
          <a:xfrm>
            <a:off x="640080"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noAutofit/>
          </a:bodyPr>
          <a:lstStyle/>
          <a:p>
            <a:endParaRPr lang="en-US"/>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a:p>
        </p:txBody>
      </p:sp>
    </p:spTree>
    <p:extLst>
      <p:ext uri="{BB962C8B-B14F-4D97-AF65-F5344CB8AC3E}">
        <p14:creationId xmlns:p14="http://schemas.microsoft.com/office/powerpoint/2010/main" val="911522990"/>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4" name="Freeform 14">
            <a:extLst>
              <a:ext uri="{FF2B5EF4-FFF2-40B4-BE49-F238E27FC236}">
                <a16:creationId xmlns:a16="http://schemas.microsoft.com/office/drawing/2014/main" id="{82D433C4-79DD-42C5-9147-9E5DDECB6624}"/>
              </a:ext>
            </a:extLst>
          </p:cNvPr>
          <p:cNvSpPr/>
          <p:nvPr userDrawn="1"/>
        </p:nvSpPr>
        <p:spPr>
          <a:xfrm>
            <a:off x="8544421" y="1377730"/>
            <a:ext cx="3658597" cy="5494558"/>
          </a:xfrm>
          <a:custGeom>
            <a:avLst/>
            <a:gdLst>
              <a:gd name="connsiteX0" fmla="*/ 3224347 w 3658597"/>
              <a:gd name="connsiteY0" fmla="*/ 0 h 5494558"/>
              <a:gd name="connsiteX1" fmla="*/ 3554018 w 3658597"/>
              <a:gd name="connsiteY1" fmla="*/ 16647 h 5494558"/>
              <a:gd name="connsiteX2" fmla="*/ 3658597 w 3658597"/>
              <a:gd name="connsiteY2" fmla="*/ 29936 h 5494558"/>
              <a:gd name="connsiteX3" fmla="*/ 3658597 w 3658597"/>
              <a:gd name="connsiteY3" fmla="*/ 5494558 h 5494558"/>
              <a:gd name="connsiteX4" fmla="*/ 935531 w 3658597"/>
              <a:gd name="connsiteY4" fmla="*/ 5494558 h 5494558"/>
              <a:gd name="connsiteX5" fmla="*/ 736284 w 3658597"/>
              <a:gd name="connsiteY5" fmla="*/ 5275331 h 5494558"/>
              <a:gd name="connsiteX6" fmla="*/ 0 w 3658597"/>
              <a:gd name="connsiteY6" fmla="*/ 3224347 h 5494558"/>
              <a:gd name="connsiteX7" fmla="*/ 3224347 w 3658597"/>
              <a:gd name="connsiteY7" fmla="*/ 0 h 549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8597" h="5494558">
                <a:moveTo>
                  <a:pt x="3224347" y="0"/>
                </a:moveTo>
                <a:cubicBezTo>
                  <a:pt x="3335644" y="0"/>
                  <a:pt x="3445625" y="5639"/>
                  <a:pt x="3554018" y="16647"/>
                </a:cubicBezTo>
                <a:lnTo>
                  <a:pt x="3658597" y="29936"/>
                </a:lnTo>
                <a:lnTo>
                  <a:pt x="3658597" y="5494558"/>
                </a:lnTo>
                <a:lnTo>
                  <a:pt x="935531" y="5494558"/>
                </a:lnTo>
                <a:lnTo>
                  <a:pt x="736284" y="5275331"/>
                </a:lnTo>
                <a:cubicBezTo>
                  <a:pt x="276312" y="4717974"/>
                  <a:pt x="0" y="4003429"/>
                  <a:pt x="0" y="3224347"/>
                </a:cubicBezTo>
                <a:cubicBezTo>
                  <a:pt x="0" y="1443589"/>
                  <a:pt x="1443589" y="0"/>
                  <a:pt x="3224347"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12">
            <a:extLst>
              <a:ext uri="{FF2B5EF4-FFF2-40B4-BE49-F238E27FC236}">
                <a16:creationId xmlns:a16="http://schemas.microsoft.com/office/drawing/2014/main" id="{B6078FDE-6CEC-993E-3339-544DEDA6AB82}"/>
              </a:ext>
            </a:extLst>
          </p:cNvPr>
          <p:cNvSpPr/>
          <p:nvPr userDrawn="1"/>
        </p:nvSpPr>
        <p:spPr>
          <a:xfrm>
            <a:off x="-11551" y="0"/>
            <a:ext cx="1175601" cy="1651285"/>
          </a:xfrm>
          <a:custGeom>
            <a:avLst/>
            <a:gdLst>
              <a:gd name="connsiteX0" fmla="*/ 0 w 1858209"/>
              <a:gd name="connsiteY0" fmla="*/ 0 h 2610096"/>
              <a:gd name="connsiteX1" fmla="*/ 1532533 w 1858209"/>
              <a:gd name="connsiteY1" fmla="*/ 0 h 2610096"/>
              <a:gd name="connsiteX2" fmla="*/ 1579125 w 1858209"/>
              <a:gd name="connsiteY2" fmla="*/ 62307 h 2610096"/>
              <a:gd name="connsiteX3" fmla="*/ 1858209 w 1858209"/>
              <a:gd name="connsiteY3" fmla="*/ 975965 h 2610096"/>
              <a:gd name="connsiteX4" fmla="*/ 224078 w 1858209"/>
              <a:gd name="connsiteY4" fmla="*/ 2610096 h 2610096"/>
              <a:gd name="connsiteX5" fmla="*/ 56998 w 1858209"/>
              <a:gd name="connsiteY5" fmla="*/ 2601659 h 2610096"/>
              <a:gd name="connsiteX6" fmla="*/ 0 w 1858209"/>
              <a:gd name="connsiteY6" fmla="*/ 2592960 h 26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8209" h="2610096">
                <a:moveTo>
                  <a:pt x="0" y="0"/>
                </a:moveTo>
                <a:lnTo>
                  <a:pt x="1532533" y="0"/>
                </a:lnTo>
                <a:lnTo>
                  <a:pt x="1579125" y="62307"/>
                </a:lnTo>
                <a:cubicBezTo>
                  <a:pt x="1755324" y="323116"/>
                  <a:pt x="1858209" y="637525"/>
                  <a:pt x="1858209" y="975965"/>
                </a:cubicBezTo>
                <a:cubicBezTo>
                  <a:pt x="1858209" y="1878471"/>
                  <a:pt x="1126584" y="2610096"/>
                  <a:pt x="224078" y="2610096"/>
                </a:cubicBezTo>
                <a:cubicBezTo>
                  <a:pt x="167671" y="2610096"/>
                  <a:pt x="111932" y="2607238"/>
                  <a:pt x="56998" y="2601659"/>
                </a:cubicBezTo>
                <a:lnTo>
                  <a:pt x="0" y="2592960"/>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DE6A9E29-841B-F63A-A4FB-958C2A39A40A}"/>
              </a:ext>
            </a:extLst>
          </p:cNvPr>
          <p:cNvSpPr/>
          <p:nvPr userDrawn="1"/>
        </p:nvSpPr>
        <p:spPr>
          <a:xfrm>
            <a:off x="7897386" y="4880996"/>
            <a:ext cx="1499065" cy="1499065"/>
          </a:xfrm>
          <a:prstGeom prst="ellips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Oval 14">
            <a:extLst>
              <a:ext uri="{FF2B5EF4-FFF2-40B4-BE49-F238E27FC236}">
                <a16:creationId xmlns:a16="http://schemas.microsoft.com/office/drawing/2014/main" id="{541E8E1F-3A86-62FC-58AB-E196456B4583}"/>
              </a:ext>
            </a:extLst>
          </p:cNvPr>
          <p:cNvSpPr/>
          <p:nvPr userDrawn="1"/>
        </p:nvSpPr>
        <p:spPr>
          <a:xfrm>
            <a:off x="651124" y="1169282"/>
            <a:ext cx="389835" cy="38983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noAutofit/>
          </a:bodyPr>
          <a:lstStyle/>
          <a:p>
            <a:endParaRPr lang="en-US"/>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a:p>
        </p:txBody>
      </p:sp>
      <p:sp>
        <p:nvSpPr>
          <p:cNvPr id="17" name="Content Placeholder 16">
            <a:extLst>
              <a:ext uri="{FF2B5EF4-FFF2-40B4-BE49-F238E27FC236}">
                <a16:creationId xmlns:a16="http://schemas.microsoft.com/office/drawing/2014/main" id="{F4DDC946-276A-D975-DF69-141E11E4CA64}"/>
              </a:ext>
            </a:extLst>
          </p:cNvPr>
          <p:cNvSpPr>
            <a:spLocks noGrp="1"/>
          </p:cNvSpPr>
          <p:nvPr>
            <p:ph sz="quarter" idx="15"/>
          </p:nvPr>
        </p:nvSpPr>
        <p:spPr>
          <a:xfrm>
            <a:off x="640080"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
        <p:nvSpPr>
          <p:cNvPr id="16" name="Content Placeholder 16">
            <a:extLst>
              <a:ext uri="{FF2B5EF4-FFF2-40B4-BE49-F238E27FC236}">
                <a16:creationId xmlns:a16="http://schemas.microsoft.com/office/drawing/2014/main" id="{09C5826C-6081-DF9F-2832-3E46BA58C61C}"/>
              </a:ext>
            </a:extLst>
          </p:cNvPr>
          <p:cNvSpPr>
            <a:spLocks noGrp="1"/>
          </p:cNvSpPr>
          <p:nvPr>
            <p:ph sz="quarter" idx="16"/>
          </p:nvPr>
        </p:nvSpPr>
        <p:spPr>
          <a:xfrm>
            <a:off x="6419088"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147544300"/>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s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EA15E1F6-FCC0-B1B8-8F0A-02FAAB3F0D1E}"/>
              </a:ext>
            </a:extLst>
          </p:cNvPr>
          <p:cNvSpPr/>
          <p:nvPr userDrawn="1"/>
        </p:nvSpPr>
        <p:spPr>
          <a:xfrm>
            <a:off x="9965453" y="5422957"/>
            <a:ext cx="600979" cy="600979"/>
          </a:xfrm>
          <a:prstGeom prst="ellipse">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7">
            <a:extLst>
              <a:ext uri="{FF2B5EF4-FFF2-40B4-BE49-F238E27FC236}">
                <a16:creationId xmlns:a16="http://schemas.microsoft.com/office/drawing/2014/main" id="{8A0AB697-65DD-D82E-FD2B-BB10E141E719}"/>
              </a:ext>
            </a:extLst>
          </p:cNvPr>
          <p:cNvSpPr/>
          <p:nvPr userDrawn="1"/>
        </p:nvSpPr>
        <p:spPr>
          <a:xfrm>
            <a:off x="0" y="684941"/>
            <a:ext cx="5739305" cy="6173059"/>
          </a:xfrm>
          <a:custGeom>
            <a:avLst/>
            <a:gdLst>
              <a:gd name="connsiteX0" fmla="*/ 2105216 w 5739305"/>
              <a:gd name="connsiteY0" fmla="*/ 0 h 6173059"/>
              <a:gd name="connsiteX1" fmla="*/ 5739305 w 5739305"/>
              <a:gd name="connsiteY1" fmla="*/ 3634089 h 6173059"/>
              <a:gd name="connsiteX2" fmla="*/ 4909456 w 5739305"/>
              <a:gd name="connsiteY2" fmla="*/ 5945707 h 6173059"/>
              <a:gd name="connsiteX3" fmla="*/ 4702825 w 5739305"/>
              <a:gd name="connsiteY3" fmla="*/ 6173059 h 6173059"/>
              <a:gd name="connsiteX4" fmla="*/ 0 w 5739305"/>
              <a:gd name="connsiteY4" fmla="*/ 6173059 h 6173059"/>
              <a:gd name="connsiteX5" fmla="*/ 0 w 5739305"/>
              <a:gd name="connsiteY5" fmla="*/ 675505 h 6173059"/>
              <a:gd name="connsiteX6" fmla="*/ 73362 w 5739305"/>
              <a:gd name="connsiteY6" fmla="*/ 620646 h 6173059"/>
              <a:gd name="connsiteX7" fmla="*/ 2105216 w 5739305"/>
              <a:gd name="connsiteY7" fmla="*/ 0 h 617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9305" h="6173059">
                <a:moveTo>
                  <a:pt x="2105216" y="0"/>
                </a:moveTo>
                <a:cubicBezTo>
                  <a:pt x="4112268" y="0"/>
                  <a:pt x="5739305" y="1627037"/>
                  <a:pt x="5739305" y="3634089"/>
                </a:cubicBezTo>
                <a:cubicBezTo>
                  <a:pt x="5739305" y="4512174"/>
                  <a:pt x="5427880" y="5317522"/>
                  <a:pt x="4909456" y="5945707"/>
                </a:cubicBezTo>
                <a:lnTo>
                  <a:pt x="4702825" y="6173059"/>
                </a:lnTo>
                <a:lnTo>
                  <a:pt x="0" y="6173059"/>
                </a:lnTo>
                <a:lnTo>
                  <a:pt x="0" y="675505"/>
                </a:lnTo>
                <a:lnTo>
                  <a:pt x="73362" y="620646"/>
                </a:lnTo>
                <a:cubicBezTo>
                  <a:pt x="653367" y="228802"/>
                  <a:pt x="1352572" y="0"/>
                  <a:pt x="2105216" y="0"/>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Oval 38">
            <a:extLst>
              <a:ext uri="{FF2B5EF4-FFF2-40B4-BE49-F238E27FC236}">
                <a16:creationId xmlns:a16="http://schemas.microsoft.com/office/drawing/2014/main" id="{6DF637CE-F1AA-EB3D-67EB-815F56FFB509}"/>
              </a:ext>
            </a:extLst>
          </p:cNvPr>
          <p:cNvSpPr/>
          <p:nvPr userDrawn="1"/>
        </p:nvSpPr>
        <p:spPr>
          <a:xfrm>
            <a:off x="3500869" y="447695"/>
            <a:ext cx="1499065" cy="1499065"/>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CC7F2D7-0500-18AD-893F-3BFF96B94526}"/>
              </a:ext>
            </a:extLst>
          </p:cNvPr>
          <p:cNvSpPr/>
          <p:nvPr userDrawn="1"/>
        </p:nvSpPr>
        <p:spPr>
          <a:xfrm>
            <a:off x="6412386" y="1273861"/>
            <a:ext cx="5149695" cy="4264053"/>
          </a:xfrm>
          <a:prstGeom prst="rect">
            <a:avLst/>
          </a:prstGeom>
          <a:solidFill>
            <a:schemeClr val="bg1"/>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a:p>
        </p:txBody>
      </p:sp>
      <p:sp>
        <p:nvSpPr>
          <p:cNvPr id="18" name="Text Placeholder 17">
            <a:extLst>
              <a:ext uri="{FF2B5EF4-FFF2-40B4-BE49-F238E27FC236}">
                <a16:creationId xmlns:a16="http://schemas.microsoft.com/office/drawing/2014/main" id="{C1550097-BD5F-E98D-20E3-A22C0C0388E5}"/>
              </a:ext>
            </a:extLst>
          </p:cNvPr>
          <p:cNvSpPr>
            <a:spLocks noGrp="1"/>
          </p:cNvSpPr>
          <p:nvPr>
            <p:ph type="body" sz="quarter" idx="11"/>
          </p:nvPr>
        </p:nvSpPr>
        <p:spPr>
          <a:xfrm>
            <a:off x="7155536" y="1605845"/>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0" name="Text Placeholder 17">
            <a:extLst>
              <a:ext uri="{FF2B5EF4-FFF2-40B4-BE49-F238E27FC236}">
                <a16:creationId xmlns:a16="http://schemas.microsoft.com/office/drawing/2014/main" id="{D366D221-FD48-C909-F65B-085F44205EBB}"/>
              </a:ext>
            </a:extLst>
          </p:cNvPr>
          <p:cNvSpPr>
            <a:spLocks noGrp="1"/>
          </p:cNvSpPr>
          <p:nvPr>
            <p:ph type="body" sz="quarter" idx="15"/>
          </p:nvPr>
        </p:nvSpPr>
        <p:spPr>
          <a:xfrm>
            <a:off x="7155536" y="2373903"/>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1" name="Text Placeholder 17">
            <a:extLst>
              <a:ext uri="{FF2B5EF4-FFF2-40B4-BE49-F238E27FC236}">
                <a16:creationId xmlns:a16="http://schemas.microsoft.com/office/drawing/2014/main" id="{9BD84418-94A8-777A-FEF5-E2B3E93F44C2}"/>
              </a:ext>
            </a:extLst>
          </p:cNvPr>
          <p:cNvSpPr>
            <a:spLocks noGrp="1"/>
          </p:cNvSpPr>
          <p:nvPr>
            <p:ph type="body" sz="quarter" idx="16"/>
          </p:nvPr>
        </p:nvSpPr>
        <p:spPr>
          <a:xfrm>
            <a:off x="7155536" y="3144171"/>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2" name="Text Placeholder 17">
            <a:extLst>
              <a:ext uri="{FF2B5EF4-FFF2-40B4-BE49-F238E27FC236}">
                <a16:creationId xmlns:a16="http://schemas.microsoft.com/office/drawing/2014/main" id="{EFF35093-CCA2-ABAA-FBB6-03256FB06BD9}"/>
              </a:ext>
            </a:extLst>
          </p:cNvPr>
          <p:cNvSpPr>
            <a:spLocks noGrp="1"/>
          </p:cNvSpPr>
          <p:nvPr>
            <p:ph type="body" sz="quarter" idx="17"/>
          </p:nvPr>
        </p:nvSpPr>
        <p:spPr>
          <a:xfrm>
            <a:off x="7155536" y="3926830"/>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grpSp>
        <p:nvGrpSpPr>
          <p:cNvPr id="4" name="Group 3">
            <a:extLst>
              <a:ext uri="{FF2B5EF4-FFF2-40B4-BE49-F238E27FC236}">
                <a16:creationId xmlns:a16="http://schemas.microsoft.com/office/drawing/2014/main" id="{E93D01B9-382B-1FFC-B0E8-50A5B1AA53F2}"/>
              </a:ext>
            </a:extLst>
          </p:cNvPr>
          <p:cNvGrpSpPr/>
          <p:nvPr userDrawn="1"/>
        </p:nvGrpSpPr>
        <p:grpSpPr>
          <a:xfrm>
            <a:off x="7155536" y="2000952"/>
            <a:ext cx="3844355" cy="3094988"/>
            <a:chOff x="6448201" y="2832180"/>
            <a:chExt cx="4489704" cy="2901696"/>
          </a:xfrm>
        </p:grpSpPr>
        <p:cxnSp>
          <p:nvCxnSpPr>
            <p:cNvPr id="5" name="Straight Connector 4">
              <a:extLst>
                <a:ext uri="{FF2B5EF4-FFF2-40B4-BE49-F238E27FC236}">
                  <a16:creationId xmlns:a16="http://schemas.microsoft.com/office/drawing/2014/main" id="{2DE06067-B8E1-70ED-D2D3-44CF8CDCDA07}"/>
                </a:ext>
              </a:extLst>
            </p:cNvPr>
            <p:cNvCxnSpPr>
              <a:cxnSpLocks/>
            </p:cNvCxnSpPr>
            <p:nvPr/>
          </p:nvCxnSpPr>
          <p:spPr>
            <a:xfrm>
              <a:off x="6448201" y="283218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30DAD0A-6F95-3AC2-7012-1BFF86880C36}"/>
                </a:ext>
              </a:extLst>
            </p:cNvPr>
            <p:cNvCxnSpPr>
              <a:cxnSpLocks/>
            </p:cNvCxnSpPr>
            <p:nvPr/>
          </p:nvCxnSpPr>
          <p:spPr>
            <a:xfrm>
              <a:off x="6448201" y="353322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8BE1B0-4E81-D3BC-6252-7981ADD19C22}"/>
                </a:ext>
              </a:extLst>
            </p:cNvPr>
            <p:cNvCxnSpPr>
              <a:cxnSpLocks/>
            </p:cNvCxnSpPr>
            <p:nvPr/>
          </p:nvCxnSpPr>
          <p:spPr>
            <a:xfrm>
              <a:off x="6448201" y="423426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02BDCE-1B33-A927-9656-8B1F13D3E546}"/>
                </a:ext>
              </a:extLst>
            </p:cNvPr>
            <p:cNvCxnSpPr>
              <a:cxnSpLocks/>
            </p:cNvCxnSpPr>
            <p:nvPr/>
          </p:nvCxnSpPr>
          <p:spPr>
            <a:xfrm>
              <a:off x="6454297" y="4971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0822DF-56EF-F16B-1D58-9C3EAC7944A0}"/>
                </a:ext>
              </a:extLst>
            </p:cNvPr>
            <p:cNvCxnSpPr>
              <a:cxnSpLocks/>
            </p:cNvCxnSpPr>
            <p:nvPr/>
          </p:nvCxnSpPr>
          <p:spPr>
            <a:xfrm>
              <a:off x="6460393" y="5733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7" name="Content Placeholder 2">
            <a:extLst>
              <a:ext uri="{FF2B5EF4-FFF2-40B4-BE49-F238E27FC236}">
                <a16:creationId xmlns:a16="http://schemas.microsoft.com/office/drawing/2014/main" id="{B70A54A3-3D1B-FF08-2460-114DA5BF6D5A}"/>
              </a:ext>
            </a:extLst>
          </p:cNvPr>
          <p:cNvSpPr txBox="1">
            <a:spLocks/>
          </p:cNvSpPr>
          <p:nvPr userDrawn="1"/>
        </p:nvSpPr>
        <p:spPr>
          <a:xfrm>
            <a:off x="6812124" y="1474457"/>
            <a:ext cx="4187767" cy="4065646"/>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50000"/>
              </a:lnSpc>
            </a:pPr>
            <a:r>
              <a:rPr lang="en-US" sz="2200" b="1">
                <a:solidFill>
                  <a:schemeClr val="tx2"/>
                </a:solidFill>
                <a:latin typeface="Segoe UI Semibold" panose="020B0502040204020203" pitchFamily="34" charset="0"/>
                <a:cs typeface="Segoe UI Semibold" panose="020B0502040204020203" pitchFamily="34" charset="0"/>
              </a:rPr>
              <a:t>1. </a:t>
            </a:r>
          </a:p>
          <a:p>
            <a:pPr>
              <a:lnSpc>
                <a:spcPct val="150000"/>
              </a:lnSpc>
            </a:pPr>
            <a:r>
              <a:rPr lang="en-US" sz="2200" b="1">
                <a:solidFill>
                  <a:schemeClr val="tx2"/>
                </a:solidFill>
                <a:latin typeface="Segoe UI Semibold" panose="020B0502040204020203" pitchFamily="34" charset="0"/>
                <a:cs typeface="Segoe UI Semibold" panose="020B0502040204020203" pitchFamily="34" charset="0"/>
              </a:rPr>
              <a:t>2. </a:t>
            </a:r>
          </a:p>
          <a:p>
            <a:pPr>
              <a:lnSpc>
                <a:spcPct val="150000"/>
              </a:lnSpc>
            </a:pPr>
            <a:r>
              <a:rPr lang="en-US" sz="2200" b="1">
                <a:solidFill>
                  <a:schemeClr val="tx2"/>
                </a:solidFill>
                <a:latin typeface="Segoe UI Semibold" panose="020B0502040204020203" pitchFamily="34" charset="0"/>
                <a:cs typeface="Segoe UI Semibold" panose="020B0502040204020203" pitchFamily="34" charset="0"/>
              </a:rPr>
              <a:t>3. </a:t>
            </a:r>
          </a:p>
          <a:p>
            <a:pPr>
              <a:lnSpc>
                <a:spcPct val="150000"/>
              </a:lnSpc>
            </a:pPr>
            <a:r>
              <a:rPr lang="en-US" sz="2200" b="1">
                <a:solidFill>
                  <a:schemeClr val="tx2"/>
                </a:solidFill>
                <a:latin typeface="Segoe UI Semibold" panose="020B0502040204020203" pitchFamily="34" charset="0"/>
                <a:cs typeface="Segoe UI Semibold" panose="020B0502040204020203" pitchFamily="34" charset="0"/>
              </a:rPr>
              <a:t>4. </a:t>
            </a:r>
          </a:p>
          <a:p>
            <a:pPr>
              <a:lnSpc>
                <a:spcPct val="150000"/>
              </a:lnSpc>
            </a:pPr>
            <a:r>
              <a:rPr lang="en-US" sz="2200" b="1">
                <a:solidFill>
                  <a:schemeClr val="tx2"/>
                </a:solidFill>
                <a:latin typeface="Segoe UI Semibold" panose="020B0502040204020203" pitchFamily="34" charset="0"/>
                <a:cs typeface="Segoe UI Semibold" panose="020B0502040204020203" pitchFamily="34" charset="0"/>
              </a:rPr>
              <a:t>5.</a:t>
            </a:r>
          </a:p>
        </p:txBody>
      </p:sp>
      <p:sp>
        <p:nvSpPr>
          <p:cNvPr id="28" name="Text Placeholder 17">
            <a:extLst>
              <a:ext uri="{FF2B5EF4-FFF2-40B4-BE49-F238E27FC236}">
                <a16:creationId xmlns:a16="http://schemas.microsoft.com/office/drawing/2014/main" id="{6FF71D66-09F6-C545-173C-E4918A91F006}"/>
              </a:ext>
            </a:extLst>
          </p:cNvPr>
          <p:cNvSpPr>
            <a:spLocks noGrp="1"/>
          </p:cNvSpPr>
          <p:nvPr>
            <p:ph type="body" sz="quarter" idx="18"/>
          </p:nvPr>
        </p:nvSpPr>
        <p:spPr>
          <a:xfrm>
            <a:off x="7155536" y="4693042"/>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pic>
        <p:nvPicPr>
          <p:cNvPr id="37" name="Picture Placeholder 10">
            <a:extLst>
              <a:ext uri="{FF2B5EF4-FFF2-40B4-BE49-F238E27FC236}">
                <a16:creationId xmlns:a16="http://schemas.microsoft.com/office/drawing/2014/main" id="{670B5801-42BD-259B-180E-B4706551C0A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10406331" y="598826"/>
            <a:ext cx="2384497" cy="1186841"/>
          </a:xfrm>
          <a:prstGeom prst="rect">
            <a:avLst/>
          </a:prstGeom>
          <a:noFill/>
          <a:effectLst>
            <a:outerShdw blurRad="66753" dist="39609" dir="12780000" sx="101109" sy="101109" algn="t" rotWithShape="0">
              <a:prstClr val="black">
                <a:alpha val="17409"/>
              </a:prstClr>
            </a:outerShdw>
          </a:effectLst>
        </p:spPr>
      </p:pic>
    </p:spTree>
    <p:extLst>
      <p:ext uri="{BB962C8B-B14F-4D97-AF65-F5344CB8AC3E}">
        <p14:creationId xmlns:p14="http://schemas.microsoft.com/office/powerpoint/2010/main" val="2078635403"/>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22">
            <a:extLst>
              <a:ext uri="{FF2B5EF4-FFF2-40B4-BE49-F238E27FC236}">
                <a16:creationId xmlns:a16="http://schemas.microsoft.com/office/drawing/2014/main" id="{CCB0938D-C7B4-782B-BFAF-F503DE1CAEF0}"/>
              </a:ext>
            </a:extLst>
          </p:cNvPr>
          <p:cNvSpPr/>
          <p:nvPr userDrawn="1"/>
        </p:nvSpPr>
        <p:spPr>
          <a:xfrm>
            <a:off x="-14287" y="4334114"/>
            <a:ext cx="1149441" cy="1499066"/>
          </a:xfrm>
          <a:custGeom>
            <a:avLst/>
            <a:gdLst>
              <a:gd name="connsiteX0" fmla="*/ 399908 w 1149441"/>
              <a:gd name="connsiteY0" fmla="*/ 0 h 1499066"/>
              <a:gd name="connsiteX1" fmla="*/ 1149441 w 1149441"/>
              <a:gd name="connsiteY1" fmla="*/ 749533 h 1499066"/>
              <a:gd name="connsiteX2" fmla="*/ 399908 w 1149441"/>
              <a:gd name="connsiteY2" fmla="*/ 1499066 h 1499066"/>
              <a:gd name="connsiteX3" fmla="*/ 108156 w 1149441"/>
              <a:gd name="connsiteY3" fmla="*/ 1440164 h 1499066"/>
              <a:gd name="connsiteX4" fmla="*/ 0 w 1149441"/>
              <a:gd name="connsiteY4" fmla="*/ 1381459 h 1499066"/>
              <a:gd name="connsiteX5" fmla="*/ 0 w 1149441"/>
              <a:gd name="connsiteY5" fmla="*/ 117607 h 1499066"/>
              <a:gd name="connsiteX6" fmla="*/ 108156 w 1149441"/>
              <a:gd name="connsiteY6" fmla="*/ 58902 h 1499066"/>
              <a:gd name="connsiteX7" fmla="*/ 399908 w 1149441"/>
              <a:gd name="connsiteY7" fmla="*/ 0 h 149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9441" h="1499066">
                <a:moveTo>
                  <a:pt x="399908" y="0"/>
                </a:moveTo>
                <a:cubicBezTo>
                  <a:pt x="813864" y="0"/>
                  <a:pt x="1149441" y="335577"/>
                  <a:pt x="1149441" y="749533"/>
                </a:cubicBezTo>
                <a:cubicBezTo>
                  <a:pt x="1149441" y="1163489"/>
                  <a:pt x="813864" y="1499066"/>
                  <a:pt x="399908" y="1499066"/>
                </a:cubicBezTo>
                <a:cubicBezTo>
                  <a:pt x="296419" y="1499066"/>
                  <a:pt x="197829" y="1478093"/>
                  <a:pt x="108156" y="1440164"/>
                </a:cubicBezTo>
                <a:lnTo>
                  <a:pt x="0" y="1381459"/>
                </a:lnTo>
                <a:lnTo>
                  <a:pt x="0" y="117607"/>
                </a:lnTo>
                <a:lnTo>
                  <a:pt x="108156" y="58902"/>
                </a:lnTo>
                <a:cubicBezTo>
                  <a:pt x="197829" y="20974"/>
                  <a:pt x="296419" y="0"/>
                  <a:pt x="399908"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9">
            <a:extLst>
              <a:ext uri="{FF2B5EF4-FFF2-40B4-BE49-F238E27FC236}">
                <a16:creationId xmlns:a16="http://schemas.microsoft.com/office/drawing/2014/main" id="{27AD3143-C49E-0951-0DB8-A9ABF0AB7E13}"/>
              </a:ext>
            </a:extLst>
          </p:cNvPr>
          <p:cNvSpPr/>
          <p:nvPr userDrawn="1"/>
        </p:nvSpPr>
        <p:spPr>
          <a:xfrm>
            <a:off x="6018661" y="-1535"/>
            <a:ext cx="6184356" cy="5906209"/>
          </a:xfrm>
          <a:custGeom>
            <a:avLst/>
            <a:gdLst>
              <a:gd name="connsiteX0" fmla="*/ 605352 w 6184356"/>
              <a:gd name="connsiteY0" fmla="*/ 0 h 5906209"/>
              <a:gd name="connsiteX1" fmla="*/ 6184356 w 6184356"/>
              <a:gd name="connsiteY1" fmla="*/ 0 h 5906209"/>
              <a:gd name="connsiteX2" fmla="*/ 6184356 w 6184356"/>
              <a:gd name="connsiteY2" fmla="*/ 5104584 h 5906209"/>
              <a:gd name="connsiteX3" fmla="*/ 5989771 w 6184356"/>
              <a:gd name="connsiteY3" fmla="*/ 5250092 h 5906209"/>
              <a:gd name="connsiteX4" fmla="*/ 3841790 w 6184356"/>
              <a:gd name="connsiteY4" fmla="*/ 5906209 h 5906209"/>
              <a:gd name="connsiteX5" fmla="*/ 0 w 6184356"/>
              <a:gd name="connsiteY5" fmla="*/ 2064419 h 5906209"/>
              <a:gd name="connsiteX6" fmla="*/ 463684 w 6184356"/>
              <a:gd name="connsiteY6" fmla="*/ 233194 h 590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84356" h="5906209">
                <a:moveTo>
                  <a:pt x="605352" y="0"/>
                </a:moveTo>
                <a:lnTo>
                  <a:pt x="6184356" y="0"/>
                </a:lnTo>
                <a:lnTo>
                  <a:pt x="6184356" y="5104584"/>
                </a:lnTo>
                <a:lnTo>
                  <a:pt x="5989771" y="5250092"/>
                </a:lnTo>
                <a:cubicBezTo>
                  <a:pt x="5376618" y="5664330"/>
                  <a:pt x="4637451" y="5906209"/>
                  <a:pt x="3841790" y="5906209"/>
                </a:cubicBezTo>
                <a:cubicBezTo>
                  <a:pt x="1720028" y="5906209"/>
                  <a:pt x="0" y="4186181"/>
                  <a:pt x="0" y="2064419"/>
                </a:cubicBezTo>
                <a:cubicBezTo>
                  <a:pt x="0" y="1401369"/>
                  <a:pt x="167972" y="777550"/>
                  <a:pt x="463684" y="23319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solidFill>
            </a:endParaRPr>
          </a:p>
        </p:txBody>
      </p:sp>
      <p:pic>
        <p:nvPicPr>
          <p:cNvPr id="16" name="Picture Placeholder 10">
            <a:extLst>
              <a:ext uri="{FF2B5EF4-FFF2-40B4-BE49-F238E27FC236}">
                <a16:creationId xmlns:a16="http://schemas.microsoft.com/office/drawing/2014/main" id="{354EAA14-8DA6-82B8-268B-6AC90131138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2964226" y="-5834"/>
            <a:ext cx="2384497" cy="1186841"/>
          </a:xfrm>
          <a:prstGeom prst="rect">
            <a:avLst/>
          </a:prstGeom>
          <a:noFill/>
          <a:effectLst>
            <a:outerShdw blurRad="66753" dist="39609" dir="12780000" sx="101109" sy="101109" algn="t" rotWithShape="0">
              <a:prstClr val="black">
                <a:alpha val="17409"/>
              </a:prstClr>
            </a:outerShdw>
          </a:effectLst>
        </p:spPr>
      </p:pic>
      <p:sp>
        <p:nvSpPr>
          <p:cNvPr id="22" name="Oval 21">
            <a:extLst>
              <a:ext uri="{FF2B5EF4-FFF2-40B4-BE49-F238E27FC236}">
                <a16:creationId xmlns:a16="http://schemas.microsoft.com/office/drawing/2014/main" id="{91F142C3-F309-0D74-D5C5-3EAB19D43031}"/>
              </a:ext>
            </a:extLst>
          </p:cNvPr>
          <p:cNvSpPr/>
          <p:nvPr userDrawn="1"/>
        </p:nvSpPr>
        <p:spPr>
          <a:xfrm>
            <a:off x="5689666" y="1067784"/>
            <a:ext cx="635955" cy="63595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a:p>
        </p:txBody>
      </p:sp>
      <p:sp>
        <p:nvSpPr>
          <p:cNvPr id="23" name="Content Placeholder 16">
            <a:extLst>
              <a:ext uri="{FF2B5EF4-FFF2-40B4-BE49-F238E27FC236}">
                <a16:creationId xmlns:a16="http://schemas.microsoft.com/office/drawing/2014/main" id="{A56C6565-B97C-5C01-FA9D-8CF1B20447E2}"/>
              </a:ext>
            </a:extLst>
          </p:cNvPr>
          <p:cNvSpPr>
            <a:spLocks noGrp="1"/>
          </p:cNvSpPr>
          <p:nvPr>
            <p:ph sz="quarter" idx="16"/>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146778155"/>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2">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4" name="Freeform 13">
            <a:extLst>
              <a:ext uri="{FF2B5EF4-FFF2-40B4-BE49-F238E27FC236}">
                <a16:creationId xmlns:a16="http://schemas.microsoft.com/office/drawing/2014/main" id="{3444D42C-1BDD-684F-2ED7-CBF2B31FA0BD}"/>
              </a:ext>
            </a:extLst>
          </p:cNvPr>
          <p:cNvSpPr/>
          <p:nvPr userDrawn="1"/>
        </p:nvSpPr>
        <p:spPr>
          <a:xfrm>
            <a:off x="0" y="-11017"/>
            <a:ext cx="5797960" cy="5177077"/>
          </a:xfrm>
          <a:custGeom>
            <a:avLst/>
            <a:gdLst>
              <a:gd name="connsiteX0" fmla="*/ 0 w 6306096"/>
              <a:gd name="connsiteY0" fmla="*/ 0 h 5630799"/>
              <a:gd name="connsiteX1" fmla="*/ 5864035 w 6306096"/>
              <a:gd name="connsiteY1" fmla="*/ 0 h 5630799"/>
              <a:gd name="connsiteX2" fmla="*/ 5927254 w 6306096"/>
              <a:gd name="connsiteY2" fmla="*/ 123434 h 5630799"/>
              <a:gd name="connsiteX3" fmla="*/ 6306096 w 6306096"/>
              <a:gd name="connsiteY3" fmla="*/ 1789009 h 5630799"/>
              <a:gd name="connsiteX4" fmla="*/ 2464306 w 6306096"/>
              <a:gd name="connsiteY4" fmla="*/ 5630799 h 5630799"/>
              <a:gd name="connsiteX5" fmla="*/ 20571 w 6306096"/>
              <a:gd name="connsiteY5" fmla="*/ 4753521 h 5630799"/>
              <a:gd name="connsiteX6" fmla="*/ 0 w 6306096"/>
              <a:gd name="connsiteY6" fmla="*/ 4734825 h 563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6096" h="5630799">
                <a:moveTo>
                  <a:pt x="0" y="0"/>
                </a:moveTo>
                <a:lnTo>
                  <a:pt x="5864035" y="0"/>
                </a:lnTo>
                <a:lnTo>
                  <a:pt x="5927254" y="123434"/>
                </a:lnTo>
                <a:cubicBezTo>
                  <a:pt x="6170039" y="627296"/>
                  <a:pt x="6306096" y="1192264"/>
                  <a:pt x="6306096" y="1789009"/>
                </a:cubicBezTo>
                <a:cubicBezTo>
                  <a:pt x="6306096" y="3910771"/>
                  <a:pt x="4586068" y="5630799"/>
                  <a:pt x="2464306" y="5630799"/>
                </a:cubicBezTo>
                <a:cubicBezTo>
                  <a:pt x="1536035" y="5630799"/>
                  <a:pt x="684659" y="5301575"/>
                  <a:pt x="20571" y="4753521"/>
                </a:cubicBezTo>
                <a:lnTo>
                  <a:pt x="0" y="4734825"/>
                </a:ln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Oval 5">
            <a:extLst>
              <a:ext uri="{FF2B5EF4-FFF2-40B4-BE49-F238E27FC236}">
                <a16:creationId xmlns:a16="http://schemas.microsoft.com/office/drawing/2014/main" id="{2B266F6B-F29A-5957-62EB-27F8C2FAEB4C}"/>
              </a:ext>
            </a:extLst>
          </p:cNvPr>
          <p:cNvSpPr/>
          <p:nvPr userDrawn="1"/>
        </p:nvSpPr>
        <p:spPr>
          <a:xfrm>
            <a:off x="5282616" y="378865"/>
            <a:ext cx="813384" cy="813384"/>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10">
            <a:extLst>
              <a:ext uri="{FF2B5EF4-FFF2-40B4-BE49-F238E27FC236}">
                <a16:creationId xmlns:a16="http://schemas.microsoft.com/office/drawing/2014/main" id="{C18B912F-D300-065E-2807-E2EA07EBA5B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263206" y="5671159"/>
            <a:ext cx="2384497" cy="1186841"/>
          </a:xfrm>
          <a:prstGeom prst="rect">
            <a:avLst/>
          </a:prstGeom>
          <a:noFill/>
          <a:effectLst>
            <a:outerShdw blurRad="66753" dist="39609" dir="12780000" sx="101109" sy="101109" algn="t" rotWithShape="0">
              <a:prstClr val="black">
                <a:alpha val="17409"/>
              </a:prstClr>
            </a:outerShdw>
          </a:effectLst>
        </p:spPr>
      </p:pic>
      <p:sp>
        <p:nvSpPr>
          <p:cNvPr id="13" name="Oval 12">
            <a:extLst>
              <a:ext uri="{FF2B5EF4-FFF2-40B4-BE49-F238E27FC236}">
                <a16:creationId xmlns:a16="http://schemas.microsoft.com/office/drawing/2014/main" id="{10AC709F-F9A3-D8F0-A42E-A2C94191DFC0}"/>
              </a:ext>
            </a:extLst>
          </p:cNvPr>
          <p:cNvSpPr/>
          <p:nvPr userDrawn="1"/>
        </p:nvSpPr>
        <p:spPr>
          <a:xfrm>
            <a:off x="6875619" y="5909834"/>
            <a:ext cx="397747" cy="397747"/>
          </a:xfrm>
          <a:prstGeom prst="ellipse">
            <a:avLst/>
          </a:prstGeom>
          <a:solidFill>
            <a:schemeClr val="accent6">
              <a:alpha val="3033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a:p>
        </p:txBody>
      </p:sp>
      <p:sp>
        <p:nvSpPr>
          <p:cNvPr id="23" name="Content Placeholder 16">
            <a:extLst>
              <a:ext uri="{FF2B5EF4-FFF2-40B4-BE49-F238E27FC236}">
                <a16:creationId xmlns:a16="http://schemas.microsoft.com/office/drawing/2014/main" id="{A56C6565-B97C-5C01-FA9D-8CF1B20447E2}"/>
              </a:ext>
            </a:extLst>
          </p:cNvPr>
          <p:cNvSpPr>
            <a:spLocks noGrp="1"/>
          </p:cNvSpPr>
          <p:nvPr>
            <p:ph sz="quarter" idx="16"/>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78035142"/>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a:extLst>
              <a:ext uri="{FF2B5EF4-FFF2-40B4-BE49-F238E27FC236}">
                <a16:creationId xmlns:a16="http://schemas.microsoft.com/office/drawing/2014/main" id="{B85198C3-2E2B-8874-B190-913F6956F27F}"/>
              </a:ext>
            </a:extLst>
          </p:cNvPr>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21">
            <a:extLst>
              <a:ext uri="{FF2B5EF4-FFF2-40B4-BE49-F238E27FC236}">
                <a16:creationId xmlns:a16="http://schemas.microsoft.com/office/drawing/2014/main" id="{9C80863B-5076-EB08-18A2-8E31F090A5C9}"/>
              </a:ext>
            </a:extLst>
          </p:cNvPr>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23">
            <a:extLst>
              <a:ext uri="{FF2B5EF4-FFF2-40B4-BE49-F238E27FC236}">
                <a16:creationId xmlns:a16="http://schemas.microsoft.com/office/drawing/2014/main" id="{BDD0B550-942E-F4E9-B09A-16F6C4F00DE0}"/>
              </a:ext>
            </a:extLst>
          </p:cNvPr>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B00450AD-469A-81EC-8D58-093490CDE6F4}"/>
              </a:ext>
            </a:extLst>
          </p:cNvPr>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a:p>
        </p:txBody>
      </p:sp>
      <p:sp>
        <p:nvSpPr>
          <p:cNvPr id="23" name="Content Placeholder 16">
            <a:extLst>
              <a:ext uri="{FF2B5EF4-FFF2-40B4-BE49-F238E27FC236}">
                <a16:creationId xmlns:a16="http://schemas.microsoft.com/office/drawing/2014/main" id="{A56C6565-B97C-5C01-FA9D-8CF1B20447E2}"/>
              </a:ext>
            </a:extLst>
          </p:cNvPr>
          <p:cNvSpPr>
            <a:spLocks noGrp="1"/>
          </p:cNvSpPr>
          <p:nvPr>
            <p:ph sz="quarter" idx="16"/>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028744830"/>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539496" y="6126480"/>
            <a:ext cx="4114800" cy="365125"/>
          </a:xfrm>
          <a:prstGeom prst="rect">
            <a:avLst/>
          </a:prstGeom>
        </p:spPr>
        <p:txBody>
          <a:bodyPr vert="horz" lIns="91440" tIns="45720" rIns="91440" bIns="45720" rtlCol="0" anchor="ctr">
            <a:noAutofit/>
          </a:bodyPr>
          <a:lstStyle>
            <a:lvl1pPr algn="l">
              <a:defRPr sz="1400" baseline="0">
                <a:solidFill>
                  <a:schemeClr val="bg2">
                    <a:lumMod val="50000"/>
                  </a:schemeClr>
                </a:solidFill>
              </a:defRPr>
            </a:lvl1pPr>
          </a:lstStyle>
          <a:p>
            <a:endParaRPr lang="en-US"/>
          </a:p>
        </p:txBody>
      </p:sp>
      <p:sp>
        <p:nvSpPr>
          <p:cNvPr id="6" name="Slide Number Placeholder 5"/>
          <p:cNvSpPr>
            <a:spLocks noGrp="1"/>
          </p:cNvSpPr>
          <p:nvPr>
            <p:ph type="sldNum" sz="quarter" idx="4"/>
          </p:nvPr>
        </p:nvSpPr>
        <p:spPr>
          <a:xfrm>
            <a:off x="8897112" y="6190487"/>
            <a:ext cx="2743200" cy="365760"/>
          </a:xfrm>
          <a:prstGeom prst="rect">
            <a:avLst/>
          </a:prstGeom>
        </p:spPr>
        <p:txBody>
          <a:bodyPr vert="horz" lIns="91440" tIns="45720" rIns="91440" bIns="45720" rtlCol="0" anchor="ctr">
            <a:noAutofit/>
          </a:bodyPr>
          <a:lstStyle>
            <a:lvl1pPr algn="r">
              <a:defRPr sz="1200" baseline="0">
                <a:solidFill>
                  <a:schemeClr val="tx1">
                    <a:lumMod val="65000"/>
                    <a:lumOff val="35000"/>
                  </a:schemeClr>
                </a:solidFill>
              </a:defRPr>
            </a:lvl1pPr>
          </a:lstStyle>
          <a:p>
            <a:fld id="{D1BC2EDA-D519-4F34-BF3F-BFFF500F4B03}" type="slidenum">
              <a:rPr lang="en-US" smtClean="0"/>
              <a:t>‹#›</a:t>
            </a:fld>
            <a:endParaRPr lang="en-US"/>
          </a:p>
        </p:txBody>
      </p:sp>
    </p:spTree>
    <p:extLst>
      <p:ext uri="{BB962C8B-B14F-4D97-AF65-F5344CB8AC3E}">
        <p14:creationId xmlns:p14="http://schemas.microsoft.com/office/powerpoint/2010/main" val="2240362562"/>
      </p:ext>
    </p:extLst>
  </p:cSld>
  <p:clrMap bg1="lt1" tx1="dk1" bg2="lt2" tx2="dk2" accent1="accent1" accent2="accent2" accent3="accent3" accent4="accent4" accent5="accent5" accent6="accent6" hlink="hlink" folHlink="folHlink"/>
  <p:sldLayoutIdLst>
    <p:sldLayoutId id="2147483663"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customXml" Target="../ink/ink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7.gif"/></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customXml" Target="../ink/ink8.xml"/><Relationship Id="rId18" Type="http://schemas.openxmlformats.org/officeDocument/2006/relationships/image" Target="../media/image26.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230.png"/><Relationship Id="rId17" Type="http://schemas.openxmlformats.org/officeDocument/2006/relationships/customXml" Target="../ink/ink10.xml"/><Relationship Id="rId2" Type="http://schemas.openxmlformats.org/officeDocument/2006/relationships/image" Target="../media/image23.png"/><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customXml" Target="../ink/ink7.xml"/><Relationship Id="rId5" Type="http://schemas.openxmlformats.org/officeDocument/2006/relationships/customXml" Target="../ink/ink4.xml"/><Relationship Id="rId15" Type="http://schemas.openxmlformats.org/officeDocument/2006/relationships/customXml" Target="../ink/ink9.xml"/><Relationship Id="rId10" Type="http://schemas.openxmlformats.org/officeDocument/2006/relationships/image" Target="../media/image220.png"/><Relationship Id="rId4" Type="http://schemas.openxmlformats.org/officeDocument/2006/relationships/image" Target="../media/image190.png"/><Relationship Id="rId9" Type="http://schemas.openxmlformats.org/officeDocument/2006/relationships/customXml" Target="../ink/ink6.xml"/><Relationship Id="rId14" Type="http://schemas.openxmlformats.org/officeDocument/2006/relationships/image" Target="../media/image240.png"/></Relationships>
</file>

<file path=ppt/slides/_rels/slide22.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customXml" Target="../ink/ink16.xml"/><Relationship Id="rId18" Type="http://schemas.openxmlformats.org/officeDocument/2006/relationships/image" Target="../media/image26.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230.png"/><Relationship Id="rId17" Type="http://schemas.openxmlformats.org/officeDocument/2006/relationships/customXml" Target="../ink/ink18.xml"/><Relationship Id="rId2" Type="http://schemas.openxmlformats.org/officeDocument/2006/relationships/image" Target="../media/image23.png"/><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10" Type="http://schemas.openxmlformats.org/officeDocument/2006/relationships/image" Target="../media/image220.png"/><Relationship Id="rId4" Type="http://schemas.openxmlformats.org/officeDocument/2006/relationships/image" Target="../media/image190.png"/><Relationship Id="rId9" Type="http://schemas.openxmlformats.org/officeDocument/2006/relationships/customXml" Target="../ink/ink14.xml"/><Relationship Id="rId14" Type="http://schemas.openxmlformats.org/officeDocument/2006/relationships/image" Target="../media/image240.png"/></Relationships>
</file>

<file path=ppt/slides/_rels/slide23.xml.rels><?xml version="1.0" encoding="UTF-8" standalone="yes"?>
<Relationships xmlns="http://schemas.openxmlformats.org/package/2006/relationships"><Relationship Id="rId13" Type="http://schemas.openxmlformats.org/officeDocument/2006/relationships/customXml" Target="../ink/ink24.xml"/><Relationship Id="rId18" Type="http://schemas.openxmlformats.org/officeDocument/2006/relationships/image" Target="../media/image35.png"/><Relationship Id="rId26" Type="http://schemas.openxmlformats.org/officeDocument/2006/relationships/image" Target="../media/image39.png"/><Relationship Id="rId3" Type="http://schemas.openxmlformats.org/officeDocument/2006/relationships/customXml" Target="../ink/ink19.xml"/><Relationship Id="rId21" Type="http://schemas.openxmlformats.org/officeDocument/2006/relationships/customXml" Target="../ink/ink28.xml"/><Relationship Id="rId34" Type="http://schemas.openxmlformats.org/officeDocument/2006/relationships/image" Target="../media/image43.png"/><Relationship Id="rId7" Type="http://schemas.openxmlformats.org/officeDocument/2006/relationships/customXml" Target="../ink/ink21.xml"/><Relationship Id="rId12" Type="http://schemas.openxmlformats.org/officeDocument/2006/relationships/image" Target="../media/image32.png"/><Relationship Id="rId17" Type="http://schemas.openxmlformats.org/officeDocument/2006/relationships/customXml" Target="../ink/ink26.xml"/><Relationship Id="rId25" Type="http://schemas.openxmlformats.org/officeDocument/2006/relationships/customXml" Target="../ink/ink30.xml"/><Relationship Id="rId33" Type="http://schemas.openxmlformats.org/officeDocument/2006/relationships/customXml" Target="../ink/ink34.xml"/><Relationship Id="rId2" Type="http://schemas.openxmlformats.org/officeDocument/2006/relationships/image" Target="../media/image24.png"/><Relationship Id="rId16" Type="http://schemas.openxmlformats.org/officeDocument/2006/relationships/image" Target="../media/image34.png"/><Relationship Id="rId20" Type="http://schemas.openxmlformats.org/officeDocument/2006/relationships/image" Target="../media/image36.png"/><Relationship Id="rId29" Type="http://schemas.openxmlformats.org/officeDocument/2006/relationships/customXml" Target="../ink/ink32.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customXml" Target="../ink/ink23.xml"/><Relationship Id="rId24" Type="http://schemas.openxmlformats.org/officeDocument/2006/relationships/image" Target="../media/image38.png"/><Relationship Id="rId32" Type="http://schemas.openxmlformats.org/officeDocument/2006/relationships/image" Target="../media/image42.png"/><Relationship Id="rId5" Type="http://schemas.openxmlformats.org/officeDocument/2006/relationships/customXml" Target="../ink/ink20.xml"/><Relationship Id="rId15" Type="http://schemas.openxmlformats.org/officeDocument/2006/relationships/customXml" Target="../ink/ink25.xml"/><Relationship Id="rId23" Type="http://schemas.openxmlformats.org/officeDocument/2006/relationships/customXml" Target="../ink/ink29.xml"/><Relationship Id="rId28" Type="http://schemas.openxmlformats.org/officeDocument/2006/relationships/image" Target="../media/image40.png"/><Relationship Id="rId36" Type="http://schemas.openxmlformats.org/officeDocument/2006/relationships/image" Target="../media/image44.png"/><Relationship Id="rId10" Type="http://schemas.openxmlformats.org/officeDocument/2006/relationships/image" Target="../media/image31.png"/><Relationship Id="rId19" Type="http://schemas.openxmlformats.org/officeDocument/2006/relationships/customXml" Target="../ink/ink27.xml"/><Relationship Id="rId31" Type="http://schemas.openxmlformats.org/officeDocument/2006/relationships/customXml" Target="../ink/ink33.xml"/><Relationship Id="rId4" Type="http://schemas.openxmlformats.org/officeDocument/2006/relationships/image" Target="../media/image28.png"/><Relationship Id="rId9" Type="http://schemas.openxmlformats.org/officeDocument/2006/relationships/customXml" Target="../ink/ink22.xml"/><Relationship Id="rId14" Type="http://schemas.openxmlformats.org/officeDocument/2006/relationships/image" Target="../media/image33.png"/><Relationship Id="rId22" Type="http://schemas.openxmlformats.org/officeDocument/2006/relationships/image" Target="../media/image37.png"/><Relationship Id="rId27" Type="http://schemas.openxmlformats.org/officeDocument/2006/relationships/customXml" Target="../ink/ink31.xml"/><Relationship Id="rId30" Type="http://schemas.openxmlformats.org/officeDocument/2006/relationships/image" Target="../media/image41.png"/><Relationship Id="rId35" Type="http://schemas.openxmlformats.org/officeDocument/2006/relationships/customXml" Target="../ink/ink35.xml"/><Relationship Id="rId8" Type="http://schemas.openxmlformats.org/officeDocument/2006/relationships/image" Target="../media/image30.png"/></Relationships>
</file>

<file path=ppt/slides/_rels/slide24.xml.rels><?xml version="1.0" encoding="UTF-8" standalone="yes"?>
<Relationships xmlns="http://schemas.openxmlformats.org/package/2006/relationships"><Relationship Id="rId13" Type="http://schemas.openxmlformats.org/officeDocument/2006/relationships/customXml" Target="../ink/ink41.xml"/><Relationship Id="rId18" Type="http://schemas.openxmlformats.org/officeDocument/2006/relationships/image" Target="../media/image35.png"/><Relationship Id="rId26" Type="http://schemas.openxmlformats.org/officeDocument/2006/relationships/image" Target="../media/image39.png"/><Relationship Id="rId39" Type="http://schemas.openxmlformats.org/officeDocument/2006/relationships/customXml" Target="../ink/ink54.xml"/><Relationship Id="rId21" Type="http://schemas.openxmlformats.org/officeDocument/2006/relationships/customXml" Target="../ink/ink45.xml"/><Relationship Id="rId34" Type="http://schemas.openxmlformats.org/officeDocument/2006/relationships/image" Target="../media/image43.png"/><Relationship Id="rId42" Type="http://schemas.openxmlformats.org/officeDocument/2006/relationships/image" Target="../media/image47.png"/><Relationship Id="rId7" Type="http://schemas.openxmlformats.org/officeDocument/2006/relationships/customXml" Target="../ink/ink38.xml"/><Relationship Id="rId2" Type="http://schemas.openxmlformats.org/officeDocument/2006/relationships/image" Target="../media/image24.png"/><Relationship Id="rId16" Type="http://schemas.openxmlformats.org/officeDocument/2006/relationships/image" Target="../media/image34.png"/><Relationship Id="rId29" Type="http://schemas.openxmlformats.org/officeDocument/2006/relationships/customXml" Target="../ink/ink49.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customXml" Target="../ink/ink40.xml"/><Relationship Id="rId24" Type="http://schemas.openxmlformats.org/officeDocument/2006/relationships/image" Target="../media/image38.png"/><Relationship Id="rId32" Type="http://schemas.openxmlformats.org/officeDocument/2006/relationships/image" Target="../media/image42.png"/><Relationship Id="rId37" Type="http://schemas.openxmlformats.org/officeDocument/2006/relationships/customXml" Target="../ink/ink53.xml"/><Relationship Id="rId40" Type="http://schemas.openxmlformats.org/officeDocument/2006/relationships/image" Target="../media/image46.png"/><Relationship Id="rId45" Type="http://schemas.openxmlformats.org/officeDocument/2006/relationships/customXml" Target="../ink/ink57.xml"/><Relationship Id="rId5" Type="http://schemas.openxmlformats.org/officeDocument/2006/relationships/customXml" Target="../ink/ink37.xml"/><Relationship Id="rId15" Type="http://schemas.openxmlformats.org/officeDocument/2006/relationships/customXml" Target="../ink/ink42.xml"/><Relationship Id="rId23" Type="http://schemas.openxmlformats.org/officeDocument/2006/relationships/customXml" Target="../ink/ink46.xml"/><Relationship Id="rId28" Type="http://schemas.openxmlformats.org/officeDocument/2006/relationships/image" Target="../media/image40.png"/><Relationship Id="rId36" Type="http://schemas.openxmlformats.org/officeDocument/2006/relationships/image" Target="../media/image44.png"/><Relationship Id="rId10" Type="http://schemas.openxmlformats.org/officeDocument/2006/relationships/image" Target="../media/image31.png"/><Relationship Id="rId19" Type="http://schemas.openxmlformats.org/officeDocument/2006/relationships/customXml" Target="../ink/ink44.xml"/><Relationship Id="rId31" Type="http://schemas.openxmlformats.org/officeDocument/2006/relationships/customXml" Target="../ink/ink50.xml"/><Relationship Id="rId44" Type="http://schemas.openxmlformats.org/officeDocument/2006/relationships/image" Target="../media/image48.png"/><Relationship Id="rId4" Type="http://schemas.openxmlformats.org/officeDocument/2006/relationships/image" Target="../media/image28.png"/><Relationship Id="rId9" Type="http://schemas.openxmlformats.org/officeDocument/2006/relationships/customXml" Target="../ink/ink39.xml"/><Relationship Id="rId14" Type="http://schemas.openxmlformats.org/officeDocument/2006/relationships/image" Target="../media/image33.png"/><Relationship Id="rId22" Type="http://schemas.openxmlformats.org/officeDocument/2006/relationships/image" Target="../media/image37.png"/><Relationship Id="rId27" Type="http://schemas.openxmlformats.org/officeDocument/2006/relationships/customXml" Target="../ink/ink48.xml"/><Relationship Id="rId30" Type="http://schemas.openxmlformats.org/officeDocument/2006/relationships/image" Target="../media/image41.png"/><Relationship Id="rId35" Type="http://schemas.openxmlformats.org/officeDocument/2006/relationships/customXml" Target="../ink/ink52.xml"/><Relationship Id="rId43" Type="http://schemas.openxmlformats.org/officeDocument/2006/relationships/customXml" Target="../ink/ink56.xml"/><Relationship Id="rId8" Type="http://schemas.openxmlformats.org/officeDocument/2006/relationships/image" Target="../media/image30.png"/><Relationship Id="rId3" Type="http://schemas.openxmlformats.org/officeDocument/2006/relationships/customXml" Target="../ink/ink36.xml"/><Relationship Id="rId12" Type="http://schemas.openxmlformats.org/officeDocument/2006/relationships/image" Target="../media/image32.png"/><Relationship Id="rId17" Type="http://schemas.openxmlformats.org/officeDocument/2006/relationships/customXml" Target="../ink/ink43.xml"/><Relationship Id="rId25" Type="http://schemas.openxmlformats.org/officeDocument/2006/relationships/customXml" Target="../ink/ink47.xml"/><Relationship Id="rId33" Type="http://schemas.openxmlformats.org/officeDocument/2006/relationships/customXml" Target="../ink/ink51.xml"/><Relationship Id="rId38" Type="http://schemas.openxmlformats.org/officeDocument/2006/relationships/image" Target="../media/image45.png"/><Relationship Id="rId46" Type="http://schemas.openxmlformats.org/officeDocument/2006/relationships/image" Target="../media/image49.png"/><Relationship Id="rId20" Type="http://schemas.openxmlformats.org/officeDocument/2006/relationships/image" Target="../media/image36.png"/><Relationship Id="rId41" Type="http://schemas.openxmlformats.org/officeDocument/2006/relationships/customXml" Target="../ink/ink55.xml"/></Relationships>
</file>

<file path=ppt/slides/_rels/slide25.xml.rels><?xml version="1.0" encoding="UTF-8" standalone="yes"?>
<Relationships xmlns="http://schemas.openxmlformats.org/package/2006/relationships"><Relationship Id="rId13" Type="http://schemas.openxmlformats.org/officeDocument/2006/relationships/customXml" Target="../ink/ink63.xml"/><Relationship Id="rId18" Type="http://schemas.openxmlformats.org/officeDocument/2006/relationships/image" Target="../media/image35.png"/><Relationship Id="rId26" Type="http://schemas.openxmlformats.org/officeDocument/2006/relationships/image" Target="../media/image39.png"/><Relationship Id="rId39" Type="http://schemas.openxmlformats.org/officeDocument/2006/relationships/customXml" Target="../ink/ink76.xml"/><Relationship Id="rId21" Type="http://schemas.openxmlformats.org/officeDocument/2006/relationships/customXml" Target="../ink/ink67.xml"/><Relationship Id="rId34" Type="http://schemas.openxmlformats.org/officeDocument/2006/relationships/image" Target="../media/image43.png"/><Relationship Id="rId42" Type="http://schemas.openxmlformats.org/officeDocument/2006/relationships/image" Target="../media/image47.png"/><Relationship Id="rId7" Type="http://schemas.openxmlformats.org/officeDocument/2006/relationships/customXml" Target="../ink/ink60.xml"/><Relationship Id="rId2" Type="http://schemas.openxmlformats.org/officeDocument/2006/relationships/image" Target="../media/image24.png"/><Relationship Id="rId16" Type="http://schemas.openxmlformats.org/officeDocument/2006/relationships/image" Target="../media/image34.png"/><Relationship Id="rId29" Type="http://schemas.openxmlformats.org/officeDocument/2006/relationships/customXml" Target="../ink/ink71.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customXml" Target="../ink/ink62.xml"/><Relationship Id="rId24" Type="http://schemas.openxmlformats.org/officeDocument/2006/relationships/image" Target="../media/image38.png"/><Relationship Id="rId32" Type="http://schemas.openxmlformats.org/officeDocument/2006/relationships/image" Target="../media/image42.png"/><Relationship Id="rId37" Type="http://schemas.openxmlformats.org/officeDocument/2006/relationships/customXml" Target="../ink/ink75.xml"/><Relationship Id="rId40" Type="http://schemas.openxmlformats.org/officeDocument/2006/relationships/image" Target="../media/image46.png"/><Relationship Id="rId45" Type="http://schemas.openxmlformats.org/officeDocument/2006/relationships/customXml" Target="../ink/ink79.xml"/><Relationship Id="rId5" Type="http://schemas.openxmlformats.org/officeDocument/2006/relationships/customXml" Target="../ink/ink59.xml"/><Relationship Id="rId15" Type="http://schemas.openxmlformats.org/officeDocument/2006/relationships/customXml" Target="../ink/ink64.xml"/><Relationship Id="rId23" Type="http://schemas.openxmlformats.org/officeDocument/2006/relationships/customXml" Target="../ink/ink68.xml"/><Relationship Id="rId28" Type="http://schemas.openxmlformats.org/officeDocument/2006/relationships/image" Target="../media/image40.png"/><Relationship Id="rId36" Type="http://schemas.openxmlformats.org/officeDocument/2006/relationships/image" Target="../media/image44.png"/><Relationship Id="rId10" Type="http://schemas.openxmlformats.org/officeDocument/2006/relationships/image" Target="../media/image31.png"/><Relationship Id="rId19" Type="http://schemas.openxmlformats.org/officeDocument/2006/relationships/customXml" Target="../ink/ink66.xml"/><Relationship Id="rId31" Type="http://schemas.openxmlformats.org/officeDocument/2006/relationships/customXml" Target="../ink/ink72.xml"/><Relationship Id="rId44" Type="http://schemas.openxmlformats.org/officeDocument/2006/relationships/image" Target="../media/image48.png"/><Relationship Id="rId4" Type="http://schemas.openxmlformats.org/officeDocument/2006/relationships/image" Target="../media/image28.png"/><Relationship Id="rId9" Type="http://schemas.openxmlformats.org/officeDocument/2006/relationships/customXml" Target="../ink/ink61.xml"/><Relationship Id="rId14" Type="http://schemas.openxmlformats.org/officeDocument/2006/relationships/image" Target="../media/image33.png"/><Relationship Id="rId22" Type="http://schemas.openxmlformats.org/officeDocument/2006/relationships/image" Target="../media/image37.png"/><Relationship Id="rId27" Type="http://schemas.openxmlformats.org/officeDocument/2006/relationships/customXml" Target="../ink/ink70.xml"/><Relationship Id="rId30" Type="http://schemas.openxmlformats.org/officeDocument/2006/relationships/image" Target="../media/image41.png"/><Relationship Id="rId35" Type="http://schemas.openxmlformats.org/officeDocument/2006/relationships/customXml" Target="../ink/ink74.xml"/><Relationship Id="rId43" Type="http://schemas.openxmlformats.org/officeDocument/2006/relationships/customXml" Target="../ink/ink78.xml"/><Relationship Id="rId8" Type="http://schemas.openxmlformats.org/officeDocument/2006/relationships/image" Target="../media/image30.png"/><Relationship Id="rId3" Type="http://schemas.openxmlformats.org/officeDocument/2006/relationships/customXml" Target="../ink/ink58.xml"/><Relationship Id="rId12" Type="http://schemas.openxmlformats.org/officeDocument/2006/relationships/image" Target="../media/image32.png"/><Relationship Id="rId17" Type="http://schemas.openxmlformats.org/officeDocument/2006/relationships/customXml" Target="../ink/ink65.xml"/><Relationship Id="rId25" Type="http://schemas.openxmlformats.org/officeDocument/2006/relationships/customXml" Target="../ink/ink69.xml"/><Relationship Id="rId33" Type="http://schemas.openxmlformats.org/officeDocument/2006/relationships/customXml" Target="../ink/ink73.xml"/><Relationship Id="rId38" Type="http://schemas.openxmlformats.org/officeDocument/2006/relationships/image" Target="../media/image45.png"/><Relationship Id="rId46" Type="http://schemas.openxmlformats.org/officeDocument/2006/relationships/image" Target="../media/image49.png"/><Relationship Id="rId20" Type="http://schemas.openxmlformats.org/officeDocument/2006/relationships/image" Target="../media/image36.png"/><Relationship Id="rId41" Type="http://schemas.openxmlformats.org/officeDocument/2006/relationships/customXml" Target="../ink/ink77.xml"/></Relationships>
</file>

<file path=ppt/slides/_rels/slide26.xml.rels><?xml version="1.0" encoding="UTF-8" standalone="yes"?>
<Relationships xmlns="http://schemas.openxmlformats.org/package/2006/relationships"><Relationship Id="rId13" Type="http://schemas.openxmlformats.org/officeDocument/2006/relationships/customXml" Target="../ink/ink85.xml"/><Relationship Id="rId18" Type="http://schemas.openxmlformats.org/officeDocument/2006/relationships/image" Target="../media/image35.png"/><Relationship Id="rId26" Type="http://schemas.openxmlformats.org/officeDocument/2006/relationships/image" Target="../media/image39.png"/><Relationship Id="rId39" Type="http://schemas.openxmlformats.org/officeDocument/2006/relationships/customXml" Target="../ink/ink98.xml"/><Relationship Id="rId21" Type="http://schemas.openxmlformats.org/officeDocument/2006/relationships/customXml" Target="../ink/ink89.xml"/><Relationship Id="rId34" Type="http://schemas.openxmlformats.org/officeDocument/2006/relationships/image" Target="../media/image43.png"/><Relationship Id="rId42" Type="http://schemas.openxmlformats.org/officeDocument/2006/relationships/image" Target="../media/image47.png"/><Relationship Id="rId7" Type="http://schemas.openxmlformats.org/officeDocument/2006/relationships/customXml" Target="../ink/ink82.xml"/><Relationship Id="rId2" Type="http://schemas.openxmlformats.org/officeDocument/2006/relationships/image" Target="../media/image24.png"/><Relationship Id="rId16" Type="http://schemas.openxmlformats.org/officeDocument/2006/relationships/image" Target="../media/image34.png"/><Relationship Id="rId29" Type="http://schemas.openxmlformats.org/officeDocument/2006/relationships/customXml" Target="../ink/ink93.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customXml" Target="../ink/ink84.xml"/><Relationship Id="rId24" Type="http://schemas.openxmlformats.org/officeDocument/2006/relationships/image" Target="../media/image38.png"/><Relationship Id="rId32" Type="http://schemas.openxmlformats.org/officeDocument/2006/relationships/image" Target="../media/image42.png"/><Relationship Id="rId37" Type="http://schemas.openxmlformats.org/officeDocument/2006/relationships/customXml" Target="../ink/ink97.xml"/><Relationship Id="rId40" Type="http://schemas.openxmlformats.org/officeDocument/2006/relationships/image" Target="../media/image46.png"/><Relationship Id="rId45" Type="http://schemas.openxmlformats.org/officeDocument/2006/relationships/customXml" Target="../ink/ink101.xml"/><Relationship Id="rId5" Type="http://schemas.openxmlformats.org/officeDocument/2006/relationships/customXml" Target="../ink/ink81.xml"/><Relationship Id="rId15" Type="http://schemas.openxmlformats.org/officeDocument/2006/relationships/customXml" Target="../ink/ink86.xml"/><Relationship Id="rId23" Type="http://schemas.openxmlformats.org/officeDocument/2006/relationships/customXml" Target="../ink/ink90.xml"/><Relationship Id="rId28" Type="http://schemas.openxmlformats.org/officeDocument/2006/relationships/image" Target="../media/image40.png"/><Relationship Id="rId36" Type="http://schemas.openxmlformats.org/officeDocument/2006/relationships/image" Target="../media/image44.png"/><Relationship Id="rId10" Type="http://schemas.openxmlformats.org/officeDocument/2006/relationships/image" Target="../media/image31.png"/><Relationship Id="rId19" Type="http://schemas.openxmlformats.org/officeDocument/2006/relationships/customXml" Target="../ink/ink88.xml"/><Relationship Id="rId31" Type="http://schemas.openxmlformats.org/officeDocument/2006/relationships/customXml" Target="../ink/ink94.xml"/><Relationship Id="rId44" Type="http://schemas.openxmlformats.org/officeDocument/2006/relationships/image" Target="../media/image48.png"/><Relationship Id="rId4" Type="http://schemas.openxmlformats.org/officeDocument/2006/relationships/image" Target="../media/image28.png"/><Relationship Id="rId9" Type="http://schemas.openxmlformats.org/officeDocument/2006/relationships/customXml" Target="../ink/ink83.xml"/><Relationship Id="rId14" Type="http://schemas.openxmlformats.org/officeDocument/2006/relationships/image" Target="../media/image33.png"/><Relationship Id="rId22" Type="http://schemas.openxmlformats.org/officeDocument/2006/relationships/image" Target="../media/image37.png"/><Relationship Id="rId27" Type="http://schemas.openxmlformats.org/officeDocument/2006/relationships/customXml" Target="../ink/ink92.xml"/><Relationship Id="rId30" Type="http://schemas.openxmlformats.org/officeDocument/2006/relationships/image" Target="../media/image41.png"/><Relationship Id="rId35" Type="http://schemas.openxmlformats.org/officeDocument/2006/relationships/customXml" Target="../ink/ink96.xml"/><Relationship Id="rId43" Type="http://schemas.openxmlformats.org/officeDocument/2006/relationships/customXml" Target="../ink/ink100.xml"/><Relationship Id="rId8" Type="http://schemas.openxmlformats.org/officeDocument/2006/relationships/image" Target="../media/image30.png"/><Relationship Id="rId3" Type="http://schemas.openxmlformats.org/officeDocument/2006/relationships/customXml" Target="../ink/ink80.xml"/><Relationship Id="rId12" Type="http://schemas.openxmlformats.org/officeDocument/2006/relationships/image" Target="../media/image32.png"/><Relationship Id="rId17" Type="http://schemas.openxmlformats.org/officeDocument/2006/relationships/customXml" Target="../ink/ink87.xml"/><Relationship Id="rId25" Type="http://schemas.openxmlformats.org/officeDocument/2006/relationships/customXml" Target="../ink/ink91.xml"/><Relationship Id="rId33" Type="http://schemas.openxmlformats.org/officeDocument/2006/relationships/customXml" Target="../ink/ink95.xml"/><Relationship Id="rId38" Type="http://schemas.openxmlformats.org/officeDocument/2006/relationships/image" Target="../media/image45.png"/><Relationship Id="rId46" Type="http://schemas.openxmlformats.org/officeDocument/2006/relationships/image" Target="../media/image49.png"/><Relationship Id="rId20" Type="http://schemas.openxmlformats.org/officeDocument/2006/relationships/image" Target="../media/image36.png"/><Relationship Id="rId41" Type="http://schemas.openxmlformats.org/officeDocument/2006/relationships/customXml" Target="../ink/ink99.xml"/></Relationships>
</file>

<file path=ppt/slides/_rels/slide27.xml.rels><?xml version="1.0" encoding="UTF-8" standalone="yes"?>
<Relationships xmlns="http://schemas.openxmlformats.org/package/2006/relationships"><Relationship Id="rId26" Type="http://schemas.openxmlformats.org/officeDocument/2006/relationships/image" Target="../media/image39.png"/><Relationship Id="rId21" Type="http://schemas.openxmlformats.org/officeDocument/2006/relationships/customXml" Target="../ink/ink111.xml"/><Relationship Id="rId42" Type="http://schemas.openxmlformats.org/officeDocument/2006/relationships/image" Target="../media/image49.png"/><Relationship Id="rId47" Type="http://schemas.openxmlformats.org/officeDocument/2006/relationships/customXml" Target="../ink/ink124.xml"/><Relationship Id="rId63" Type="http://schemas.openxmlformats.org/officeDocument/2006/relationships/customXml" Target="../ink/ink132.xml"/><Relationship Id="rId68" Type="http://schemas.openxmlformats.org/officeDocument/2006/relationships/image" Target="../media/image63.png"/><Relationship Id="rId84" Type="http://schemas.openxmlformats.org/officeDocument/2006/relationships/customXml" Target="../ink/ink143.xml"/><Relationship Id="rId89" Type="http://schemas.openxmlformats.org/officeDocument/2006/relationships/image" Target="../media/image73.png"/><Relationship Id="rId16" Type="http://schemas.openxmlformats.org/officeDocument/2006/relationships/image" Target="../media/image34.png"/><Relationship Id="rId11" Type="http://schemas.openxmlformats.org/officeDocument/2006/relationships/customXml" Target="../ink/ink106.xml"/><Relationship Id="rId32" Type="http://schemas.openxmlformats.org/officeDocument/2006/relationships/image" Target="../media/image43.png"/><Relationship Id="rId37" Type="http://schemas.openxmlformats.org/officeDocument/2006/relationships/customXml" Target="../ink/ink119.xml"/><Relationship Id="rId53" Type="http://schemas.openxmlformats.org/officeDocument/2006/relationships/customXml" Target="../ink/ink127.xml"/><Relationship Id="rId58" Type="http://schemas.openxmlformats.org/officeDocument/2006/relationships/image" Target="../media/image58.png"/><Relationship Id="rId74" Type="http://schemas.openxmlformats.org/officeDocument/2006/relationships/customXml" Target="../ink/ink138.xml"/><Relationship Id="rId79" Type="http://schemas.openxmlformats.org/officeDocument/2006/relationships/image" Target="../media/image68.png"/><Relationship Id="rId5" Type="http://schemas.openxmlformats.org/officeDocument/2006/relationships/customXml" Target="../ink/ink103.xml"/><Relationship Id="rId90" Type="http://schemas.openxmlformats.org/officeDocument/2006/relationships/customXml" Target="../ink/ink146.xml"/><Relationship Id="rId95" Type="http://schemas.openxmlformats.org/officeDocument/2006/relationships/image" Target="../media/image76.png"/><Relationship Id="rId22" Type="http://schemas.openxmlformats.org/officeDocument/2006/relationships/image" Target="../media/image37.png"/><Relationship Id="rId27" Type="http://schemas.openxmlformats.org/officeDocument/2006/relationships/customXml" Target="../ink/ink114.xml"/><Relationship Id="rId43" Type="http://schemas.openxmlformats.org/officeDocument/2006/relationships/customXml" Target="../ink/ink122.xml"/><Relationship Id="rId48" Type="http://schemas.openxmlformats.org/officeDocument/2006/relationships/image" Target="../media/image53.png"/><Relationship Id="rId64" Type="http://schemas.openxmlformats.org/officeDocument/2006/relationships/image" Target="../media/image61.png"/><Relationship Id="rId69" Type="http://schemas.openxmlformats.org/officeDocument/2006/relationships/customXml" Target="../ink/ink135.xml"/><Relationship Id="rId80" Type="http://schemas.openxmlformats.org/officeDocument/2006/relationships/customXml" Target="../ink/ink141.xml"/><Relationship Id="rId85" Type="http://schemas.openxmlformats.org/officeDocument/2006/relationships/image" Target="../media/image71.png"/><Relationship Id="rId3" Type="http://schemas.openxmlformats.org/officeDocument/2006/relationships/customXml" Target="../ink/ink102.xml"/><Relationship Id="rId12" Type="http://schemas.openxmlformats.org/officeDocument/2006/relationships/image" Target="../media/image32.png"/><Relationship Id="rId17" Type="http://schemas.openxmlformats.org/officeDocument/2006/relationships/customXml" Target="../ink/ink109.xml"/><Relationship Id="rId25" Type="http://schemas.openxmlformats.org/officeDocument/2006/relationships/customXml" Target="../ink/ink113.xml"/><Relationship Id="rId33" Type="http://schemas.openxmlformats.org/officeDocument/2006/relationships/customXml" Target="../ink/ink117.xml"/><Relationship Id="rId38" Type="http://schemas.openxmlformats.org/officeDocument/2006/relationships/image" Target="../media/image47.png"/><Relationship Id="rId46" Type="http://schemas.openxmlformats.org/officeDocument/2006/relationships/image" Target="../media/image52.png"/><Relationship Id="rId59" Type="http://schemas.openxmlformats.org/officeDocument/2006/relationships/customXml" Target="../ink/ink130.xml"/><Relationship Id="rId67" Type="http://schemas.openxmlformats.org/officeDocument/2006/relationships/customXml" Target="../ink/ink134.xml"/><Relationship Id="rId20" Type="http://schemas.openxmlformats.org/officeDocument/2006/relationships/image" Target="../media/image36.png"/><Relationship Id="rId41" Type="http://schemas.openxmlformats.org/officeDocument/2006/relationships/customXml" Target="../ink/ink121.xml"/><Relationship Id="rId54" Type="http://schemas.openxmlformats.org/officeDocument/2006/relationships/image" Target="../media/image56.png"/><Relationship Id="rId62" Type="http://schemas.openxmlformats.org/officeDocument/2006/relationships/image" Target="../media/image60.png"/><Relationship Id="rId70" Type="http://schemas.openxmlformats.org/officeDocument/2006/relationships/customXml" Target="../ink/ink136.xml"/><Relationship Id="rId75" Type="http://schemas.openxmlformats.org/officeDocument/2006/relationships/image" Target="../media/image66.png"/><Relationship Id="rId83" Type="http://schemas.openxmlformats.org/officeDocument/2006/relationships/image" Target="../media/image70.png"/><Relationship Id="rId88" Type="http://schemas.openxmlformats.org/officeDocument/2006/relationships/customXml" Target="../ink/ink145.xml"/><Relationship Id="rId91" Type="http://schemas.openxmlformats.org/officeDocument/2006/relationships/image" Target="../media/image74.png"/><Relationship Id="rId96" Type="http://schemas.openxmlformats.org/officeDocument/2006/relationships/customXml" Target="../ink/ink149.xml"/><Relationship Id="rId1" Type="http://schemas.openxmlformats.org/officeDocument/2006/relationships/slideLayout" Target="../slideLayouts/slideLayout2.xml"/><Relationship Id="rId6" Type="http://schemas.openxmlformats.org/officeDocument/2006/relationships/image" Target="../media/image29.png"/><Relationship Id="rId15" Type="http://schemas.openxmlformats.org/officeDocument/2006/relationships/customXml" Target="../ink/ink108.xml"/><Relationship Id="rId23" Type="http://schemas.openxmlformats.org/officeDocument/2006/relationships/customXml" Target="../ink/ink112.xml"/><Relationship Id="rId28" Type="http://schemas.openxmlformats.org/officeDocument/2006/relationships/image" Target="../media/image40.png"/><Relationship Id="rId36" Type="http://schemas.openxmlformats.org/officeDocument/2006/relationships/image" Target="../media/image46.png"/><Relationship Id="rId49" Type="http://schemas.openxmlformats.org/officeDocument/2006/relationships/customXml" Target="../ink/ink125.xml"/><Relationship Id="rId57" Type="http://schemas.openxmlformats.org/officeDocument/2006/relationships/customXml" Target="../ink/ink129.xml"/><Relationship Id="rId10" Type="http://schemas.openxmlformats.org/officeDocument/2006/relationships/image" Target="../media/image31.png"/><Relationship Id="rId31" Type="http://schemas.openxmlformats.org/officeDocument/2006/relationships/customXml" Target="../ink/ink116.xml"/><Relationship Id="rId44" Type="http://schemas.openxmlformats.org/officeDocument/2006/relationships/image" Target="../media/image51.png"/><Relationship Id="rId52" Type="http://schemas.openxmlformats.org/officeDocument/2006/relationships/image" Target="../media/image55.png"/><Relationship Id="rId60" Type="http://schemas.openxmlformats.org/officeDocument/2006/relationships/image" Target="../media/image59.png"/><Relationship Id="rId65" Type="http://schemas.openxmlformats.org/officeDocument/2006/relationships/customXml" Target="../ink/ink133.xml"/><Relationship Id="rId73" Type="http://schemas.openxmlformats.org/officeDocument/2006/relationships/image" Target="../media/image65.png"/><Relationship Id="rId78" Type="http://schemas.openxmlformats.org/officeDocument/2006/relationships/customXml" Target="../ink/ink140.xml"/><Relationship Id="rId81" Type="http://schemas.openxmlformats.org/officeDocument/2006/relationships/image" Target="../media/image69.png"/><Relationship Id="rId86" Type="http://schemas.openxmlformats.org/officeDocument/2006/relationships/customXml" Target="../ink/ink144.xml"/><Relationship Id="rId94" Type="http://schemas.openxmlformats.org/officeDocument/2006/relationships/customXml" Target="../ink/ink148.xml"/><Relationship Id="rId4" Type="http://schemas.openxmlformats.org/officeDocument/2006/relationships/image" Target="../media/image28.png"/><Relationship Id="rId9" Type="http://schemas.openxmlformats.org/officeDocument/2006/relationships/customXml" Target="../ink/ink105.xml"/><Relationship Id="rId13" Type="http://schemas.openxmlformats.org/officeDocument/2006/relationships/customXml" Target="../ink/ink107.xml"/><Relationship Id="rId18" Type="http://schemas.openxmlformats.org/officeDocument/2006/relationships/image" Target="../media/image35.png"/><Relationship Id="rId39" Type="http://schemas.openxmlformats.org/officeDocument/2006/relationships/customXml" Target="../ink/ink120.xml"/><Relationship Id="rId34" Type="http://schemas.openxmlformats.org/officeDocument/2006/relationships/image" Target="../media/image44.png"/><Relationship Id="rId50" Type="http://schemas.openxmlformats.org/officeDocument/2006/relationships/image" Target="../media/image54.png"/><Relationship Id="rId55" Type="http://schemas.openxmlformats.org/officeDocument/2006/relationships/customXml" Target="../ink/ink128.xml"/><Relationship Id="rId76" Type="http://schemas.openxmlformats.org/officeDocument/2006/relationships/customXml" Target="../ink/ink139.xml"/><Relationship Id="rId97" Type="http://schemas.openxmlformats.org/officeDocument/2006/relationships/image" Target="../media/image77.png"/><Relationship Id="rId7" Type="http://schemas.openxmlformats.org/officeDocument/2006/relationships/customXml" Target="../ink/ink104.xml"/><Relationship Id="rId71" Type="http://schemas.openxmlformats.org/officeDocument/2006/relationships/image" Target="../media/image64.png"/><Relationship Id="rId92" Type="http://schemas.openxmlformats.org/officeDocument/2006/relationships/customXml" Target="../ink/ink147.xml"/><Relationship Id="rId2" Type="http://schemas.openxmlformats.org/officeDocument/2006/relationships/image" Target="../media/image25.png"/><Relationship Id="rId29" Type="http://schemas.openxmlformats.org/officeDocument/2006/relationships/customXml" Target="../ink/ink115.xml"/><Relationship Id="rId24" Type="http://schemas.openxmlformats.org/officeDocument/2006/relationships/image" Target="../media/image38.png"/><Relationship Id="rId40" Type="http://schemas.openxmlformats.org/officeDocument/2006/relationships/image" Target="../media/image48.png"/><Relationship Id="rId45" Type="http://schemas.openxmlformats.org/officeDocument/2006/relationships/customXml" Target="../ink/ink123.xml"/><Relationship Id="rId66" Type="http://schemas.openxmlformats.org/officeDocument/2006/relationships/image" Target="../media/image62.png"/><Relationship Id="rId87" Type="http://schemas.openxmlformats.org/officeDocument/2006/relationships/image" Target="../media/image72.png"/><Relationship Id="rId61" Type="http://schemas.openxmlformats.org/officeDocument/2006/relationships/customXml" Target="../ink/ink131.xml"/><Relationship Id="rId82" Type="http://schemas.openxmlformats.org/officeDocument/2006/relationships/customXml" Target="../ink/ink142.xml"/><Relationship Id="rId19" Type="http://schemas.openxmlformats.org/officeDocument/2006/relationships/customXml" Target="../ink/ink110.xml"/><Relationship Id="rId14" Type="http://schemas.openxmlformats.org/officeDocument/2006/relationships/image" Target="../media/image33.png"/><Relationship Id="rId30" Type="http://schemas.openxmlformats.org/officeDocument/2006/relationships/image" Target="../media/image42.png"/><Relationship Id="rId35" Type="http://schemas.openxmlformats.org/officeDocument/2006/relationships/customXml" Target="../ink/ink118.xml"/><Relationship Id="rId56" Type="http://schemas.openxmlformats.org/officeDocument/2006/relationships/image" Target="../media/image57.png"/><Relationship Id="rId77" Type="http://schemas.openxmlformats.org/officeDocument/2006/relationships/image" Target="../media/image67.png"/><Relationship Id="rId8" Type="http://schemas.openxmlformats.org/officeDocument/2006/relationships/image" Target="../media/image30.png"/><Relationship Id="rId51" Type="http://schemas.openxmlformats.org/officeDocument/2006/relationships/customXml" Target="../ink/ink126.xml"/><Relationship Id="rId72" Type="http://schemas.openxmlformats.org/officeDocument/2006/relationships/customXml" Target="../ink/ink137.xml"/><Relationship Id="rId93"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6.jpeg"/><Relationship Id="rId1" Type="http://schemas.openxmlformats.org/officeDocument/2006/relationships/slideLayout" Target="../slideLayouts/slideLayout9.xml"/><Relationship Id="rId6" Type="http://schemas.openxmlformats.org/officeDocument/2006/relationships/slide" Target="slide6.xml"/><Relationship Id="rId5" Type="http://schemas.openxmlformats.org/officeDocument/2006/relationships/slide" Target="slide7.xml"/><Relationship Id="rId4" Type="http://schemas.openxmlformats.org/officeDocument/2006/relationships/slide" Target="slide5.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courses.uit.edu.vn/mod/resource/view.php?id=160345"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ics.uci.edu/~goodrich/teach/graph/notes/EdmundsKarp.pdf"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slide" Target="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0.xml"/><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0.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0.xml"/><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97.png"/></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0.xml"/><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7.png"/><Relationship Id="rId1" Type="http://schemas.openxmlformats.org/officeDocument/2006/relationships/slideLayout" Target="../slideLayouts/slideLayout10.xml"/><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0.xml"/><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0.xml"/><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0.xml"/><Relationship Id="rId5" Type="http://schemas.openxmlformats.org/officeDocument/2006/relationships/image" Target="../media/image107.png"/><Relationship Id="rId4" Type="http://schemas.openxmlformats.org/officeDocument/2006/relationships/image" Target="../media/image106.png"/></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0.xml"/><Relationship Id="rId5" Type="http://schemas.openxmlformats.org/officeDocument/2006/relationships/image" Target="../media/image109.png"/><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0.xml"/><Relationship Id="rId5" Type="http://schemas.openxmlformats.org/officeDocument/2006/relationships/image" Target="../media/image111.png"/><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95.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98.png"/></Relationships>
</file>

<file path=ppt/slides/_rels/slide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0.xml"/><Relationship Id="rId4" Type="http://schemas.openxmlformats.org/officeDocument/2006/relationships/image" Target="../media/image100.png"/></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png"/><Relationship Id="rId1" Type="http://schemas.openxmlformats.org/officeDocument/2006/relationships/slideLayout" Target="../slideLayouts/slideLayout10.xml"/><Relationship Id="rId5" Type="http://schemas.openxmlformats.org/officeDocument/2006/relationships/image" Target="../media/image119.png"/><Relationship Id="rId4" Type="http://schemas.openxmlformats.org/officeDocument/2006/relationships/image" Target="../media/image118.png"/></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15.png"/></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0.xml"/><Relationship Id="rId5" Type="http://schemas.openxmlformats.org/officeDocument/2006/relationships/image" Target="../media/image121.png"/><Relationship Id="rId4" Type="http://schemas.openxmlformats.org/officeDocument/2006/relationships/image" Target="../media/image113.png"/></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9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s://towardsdatascience.com/10-graph-algorithms-visually-explained-e57faa1336f3"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hyperlink" Target="https://julie-jiang.github.io/image-segmentation/" TargetMode="External"/><Relationship Id="rId4" Type="http://schemas.openxmlformats.org/officeDocument/2006/relationships/hyperlink" Target="https://soumik12345.github.io/geekyrakshit-blog/algebra/computervision/convolution/maths/python/2020/09/17/efficient-graph-based-image-segmentation.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rgbClr val="EACAD0"/>
            </a:gs>
            <a:gs pos="63000">
              <a:schemeClr val="bg1"/>
            </a:gs>
            <a:gs pos="16000">
              <a:srgbClr val="FFFFFF"/>
            </a:gs>
            <a:gs pos="8000">
              <a:srgbClr val="EAFCFD"/>
            </a:gs>
          </a:gsLst>
          <a:lin ang="5400000" scaled="0"/>
        </a:gra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67AB765-3A7D-760D-98E2-A4F1F3AA744F}"/>
              </a:ext>
            </a:extLst>
          </p:cNvPr>
          <p:cNvSpPr>
            <a:spLocks noGrp="1"/>
          </p:cNvSpPr>
          <p:nvPr>
            <p:ph type="title"/>
          </p:nvPr>
        </p:nvSpPr>
        <p:spPr>
          <a:xfrm>
            <a:off x="266218" y="540328"/>
            <a:ext cx="11783027" cy="5802600"/>
          </a:xfrm>
        </p:spPr>
        <p:txBody>
          <a:bodyPr>
            <a:noAutofit/>
          </a:bodyPr>
          <a:lstStyle/>
          <a:p>
            <a:pPr algn="ctr"/>
            <a:r>
              <a:rPr lang="en-US" sz="2800" dirty="0" err="1">
                <a:solidFill>
                  <a:srgbClr val="A69AC7"/>
                </a:solidFill>
                <a:latin typeface="Segoe UI" panose="020B0502040204020203" pitchFamily="34" charset="0"/>
                <a:cs typeface="Segoe UI" panose="020B0502040204020203" pitchFamily="34" charset="0"/>
              </a:rPr>
              <a:t>Phân</a:t>
            </a:r>
            <a:r>
              <a:rPr lang="en-US" sz="2800" dirty="0">
                <a:solidFill>
                  <a:srgbClr val="A69AC7"/>
                </a:solidFill>
                <a:latin typeface="Segoe UI" panose="020B0502040204020203" pitchFamily="34" charset="0"/>
                <a:cs typeface="Segoe UI" panose="020B0502040204020203" pitchFamily="34" charset="0"/>
              </a:rPr>
              <a:t> </a:t>
            </a:r>
            <a:r>
              <a:rPr lang="en-US" sz="2800" dirty="0" err="1">
                <a:solidFill>
                  <a:srgbClr val="A69AC7"/>
                </a:solidFill>
                <a:latin typeface="Segoe UI" panose="020B0502040204020203" pitchFamily="34" charset="0"/>
                <a:cs typeface="Segoe UI" panose="020B0502040204020203" pitchFamily="34" charset="0"/>
              </a:rPr>
              <a:t>tích</a:t>
            </a:r>
            <a:r>
              <a:rPr lang="en-US" sz="2800" dirty="0">
                <a:solidFill>
                  <a:srgbClr val="A69AC7"/>
                </a:solidFill>
                <a:latin typeface="Segoe UI" panose="020B0502040204020203" pitchFamily="34" charset="0"/>
                <a:cs typeface="Segoe UI" panose="020B0502040204020203" pitchFamily="34" charset="0"/>
              </a:rPr>
              <a:t> </a:t>
            </a:r>
            <a:r>
              <a:rPr lang="en-US" sz="2800" dirty="0" err="1">
                <a:solidFill>
                  <a:srgbClr val="A69AC7"/>
                </a:solidFill>
                <a:latin typeface="Segoe UI" panose="020B0502040204020203" pitchFamily="34" charset="0"/>
                <a:cs typeface="Segoe UI" panose="020B0502040204020203" pitchFamily="34" charset="0"/>
              </a:rPr>
              <a:t>và</a:t>
            </a:r>
            <a:r>
              <a:rPr lang="en-US" sz="2800" dirty="0">
                <a:solidFill>
                  <a:srgbClr val="A69AC7"/>
                </a:solidFill>
                <a:latin typeface="Segoe UI" panose="020B0502040204020203" pitchFamily="34" charset="0"/>
                <a:cs typeface="Segoe UI" panose="020B0502040204020203" pitchFamily="34" charset="0"/>
              </a:rPr>
              <a:t> </a:t>
            </a:r>
            <a:r>
              <a:rPr lang="en-US" sz="2800" dirty="0" err="1">
                <a:solidFill>
                  <a:srgbClr val="A69AC7"/>
                </a:solidFill>
                <a:latin typeface="Segoe UI" panose="020B0502040204020203" pitchFamily="34" charset="0"/>
                <a:cs typeface="Segoe UI" panose="020B0502040204020203" pitchFamily="34" charset="0"/>
              </a:rPr>
              <a:t>thiết</a:t>
            </a:r>
            <a:r>
              <a:rPr lang="en-US" sz="2800" dirty="0">
                <a:solidFill>
                  <a:srgbClr val="A69AC7"/>
                </a:solidFill>
                <a:latin typeface="Segoe UI" panose="020B0502040204020203" pitchFamily="34" charset="0"/>
                <a:cs typeface="Segoe UI" panose="020B0502040204020203" pitchFamily="34" charset="0"/>
              </a:rPr>
              <a:t> </a:t>
            </a:r>
            <a:r>
              <a:rPr lang="en-US" sz="2800" dirty="0" err="1">
                <a:solidFill>
                  <a:srgbClr val="A69AC7"/>
                </a:solidFill>
                <a:latin typeface="Segoe UI" panose="020B0502040204020203" pitchFamily="34" charset="0"/>
                <a:cs typeface="Segoe UI" panose="020B0502040204020203" pitchFamily="34" charset="0"/>
              </a:rPr>
              <a:t>kế</a:t>
            </a:r>
            <a:r>
              <a:rPr lang="en-US" sz="2800" dirty="0">
                <a:solidFill>
                  <a:srgbClr val="A69AC7"/>
                </a:solidFill>
                <a:latin typeface="Segoe UI" panose="020B0502040204020203" pitchFamily="34" charset="0"/>
                <a:cs typeface="Segoe UI" panose="020B0502040204020203" pitchFamily="34" charset="0"/>
              </a:rPr>
              <a:t> </a:t>
            </a:r>
            <a:r>
              <a:rPr lang="en-US" sz="2800" dirty="0" err="1">
                <a:solidFill>
                  <a:srgbClr val="A69AC7"/>
                </a:solidFill>
                <a:latin typeface="Segoe UI" panose="020B0502040204020203" pitchFamily="34" charset="0"/>
                <a:cs typeface="Segoe UI" panose="020B0502040204020203" pitchFamily="34" charset="0"/>
              </a:rPr>
              <a:t>thuật</a:t>
            </a:r>
            <a:r>
              <a:rPr lang="en-US" sz="2800" dirty="0">
                <a:solidFill>
                  <a:srgbClr val="A69AC7"/>
                </a:solidFill>
                <a:latin typeface="Segoe UI" panose="020B0502040204020203" pitchFamily="34" charset="0"/>
                <a:cs typeface="Segoe UI" panose="020B0502040204020203" pitchFamily="34" charset="0"/>
              </a:rPr>
              <a:t> </a:t>
            </a:r>
            <a:r>
              <a:rPr lang="en-US" sz="2800" dirty="0" err="1">
                <a:solidFill>
                  <a:srgbClr val="A69AC7"/>
                </a:solidFill>
                <a:latin typeface="Segoe UI" panose="020B0502040204020203" pitchFamily="34" charset="0"/>
                <a:cs typeface="Segoe UI" panose="020B0502040204020203" pitchFamily="34" charset="0"/>
              </a:rPr>
              <a:t>toán</a:t>
            </a:r>
            <a:br>
              <a:rPr lang="en-US" sz="2800" dirty="0">
                <a:solidFill>
                  <a:srgbClr val="A69AC7"/>
                </a:solidFill>
                <a:latin typeface="Segoe UI" panose="020B0502040204020203" pitchFamily="34" charset="0"/>
                <a:cs typeface="Segoe UI" panose="020B0502040204020203" pitchFamily="34" charset="0"/>
              </a:rPr>
            </a:br>
            <a:r>
              <a:rPr lang="en-US" sz="2800" u="sng" dirty="0">
                <a:solidFill>
                  <a:srgbClr val="A69AC7"/>
                </a:solidFill>
                <a:latin typeface="Segoe UI" panose="020B0502040204020203" pitchFamily="34" charset="0"/>
                <a:cs typeface="Segoe UI" panose="020B0502040204020203" pitchFamily="34" charset="0"/>
              </a:rPr>
              <a:t>CS112.N21.KHTN</a:t>
            </a:r>
            <a:br>
              <a:rPr lang="en-US" dirty="0">
                <a:solidFill>
                  <a:srgbClr val="A69AC7"/>
                </a:solidFill>
                <a:latin typeface="Segoe UI" panose="020B0502040204020203" pitchFamily="34" charset="0"/>
                <a:cs typeface="Segoe UI" panose="020B0502040204020203" pitchFamily="34" charset="0"/>
              </a:rPr>
            </a:br>
            <a:br>
              <a:rPr lang="en-US" sz="3200" b="1" dirty="0">
                <a:solidFill>
                  <a:schemeClr val="tx2"/>
                </a:solidFill>
                <a:latin typeface="Segoe UI" panose="020B0502040204020203" pitchFamily="34" charset="0"/>
                <a:cs typeface="Segoe UI" panose="020B0502040204020203" pitchFamily="34" charset="0"/>
              </a:rPr>
            </a:br>
            <a:br>
              <a:rPr lang="en-US" sz="3200" b="1" dirty="0">
                <a:solidFill>
                  <a:schemeClr val="tx2"/>
                </a:solidFill>
                <a:latin typeface="Segoe UI" panose="020B0502040204020203" pitchFamily="34" charset="0"/>
                <a:cs typeface="Segoe UI" panose="020B0502040204020203" pitchFamily="34" charset="0"/>
              </a:rPr>
            </a:br>
            <a:r>
              <a:rPr lang="en-US" sz="6600" b="1" dirty="0">
                <a:solidFill>
                  <a:schemeClr val="tx2"/>
                </a:solidFill>
                <a:effectLst>
                  <a:outerShdw blurRad="38100" dist="38100" dir="2700000" algn="tl">
                    <a:srgbClr val="000000">
                      <a:alpha val="43137"/>
                    </a:srgbClr>
                  </a:outerShdw>
                </a:effectLst>
                <a:latin typeface="+mj-lt"/>
                <a:cs typeface="Segoe UI" panose="020B0502040204020203" pitchFamily="34" charset="0"/>
              </a:rPr>
              <a:t>GRAPH ALGORITHMS &amp;</a:t>
            </a:r>
            <a:br>
              <a:rPr lang="en-US" sz="6600" b="1" dirty="0">
                <a:solidFill>
                  <a:schemeClr val="tx2"/>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br>
            <a:r>
              <a:rPr lang="en-US" sz="6600" i="1" dirty="0">
                <a:solidFill>
                  <a:schemeClr val="tx2"/>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APPLICATION</a:t>
            </a:r>
            <a:br>
              <a:rPr lang="en-US" sz="4000" i="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br>
            <a:br>
              <a:rPr lang="en-US" sz="4000" b="1" dirty="0">
                <a:solidFill>
                  <a:schemeClr val="tx2"/>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br>
            <a:r>
              <a:rPr lang="en-US" sz="4400" dirty="0" err="1">
                <a:solidFill>
                  <a:srgbClr val="6A1F60"/>
                </a:solidFill>
                <a:latin typeface="Candara" panose="020E0502030303020204" pitchFamily="34" charset="0"/>
                <a:cs typeface="Segoe UI" panose="020B0502040204020203" pitchFamily="34" charset="0"/>
              </a:rPr>
              <a:t>Nhóm</a:t>
            </a:r>
            <a:r>
              <a:rPr lang="en-US" sz="4400" dirty="0">
                <a:solidFill>
                  <a:srgbClr val="6A1F60"/>
                </a:solidFill>
                <a:latin typeface="Candara" panose="020E0502030303020204" pitchFamily="34" charset="0"/>
                <a:cs typeface="Segoe UI" panose="020B0502040204020203" pitchFamily="34" charset="0"/>
              </a:rPr>
              <a:t> 14</a:t>
            </a:r>
            <a:br>
              <a:rPr lang="en-US" sz="3200" b="1" dirty="0">
                <a:solidFill>
                  <a:schemeClr val="tx2"/>
                </a:solidFill>
                <a:latin typeface="Segoe UI" panose="020B0502040204020203" pitchFamily="34" charset="0"/>
                <a:cs typeface="Segoe UI" panose="020B0502040204020203" pitchFamily="34" charset="0"/>
              </a:rPr>
            </a:br>
            <a:br>
              <a:rPr lang="en-US" sz="3200" b="1" dirty="0">
                <a:solidFill>
                  <a:schemeClr val="tx2"/>
                </a:solidFill>
                <a:latin typeface="Segoe UI" panose="020B0502040204020203" pitchFamily="34" charset="0"/>
                <a:cs typeface="Segoe UI" panose="020B0502040204020203" pitchFamily="34" charset="0"/>
              </a:rPr>
            </a:br>
            <a:br>
              <a:rPr lang="en-US" sz="3200" b="1" dirty="0">
                <a:solidFill>
                  <a:schemeClr val="tx2"/>
                </a:solidFill>
                <a:latin typeface="Segoe UI" panose="020B0502040204020203" pitchFamily="34" charset="0"/>
                <a:cs typeface="Segoe UI" panose="020B0502040204020203" pitchFamily="34" charset="0"/>
              </a:rPr>
            </a:br>
            <a:br>
              <a:rPr lang="en-US" sz="1000" b="1" dirty="0">
                <a:solidFill>
                  <a:schemeClr val="tx2"/>
                </a:solidFill>
                <a:latin typeface="Segoe UI" panose="020B0502040204020203" pitchFamily="34" charset="0"/>
                <a:cs typeface="Segoe UI" panose="020B0502040204020203" pitchFamily="34" charset="0"/>
              </a:rPr>
            </a:br>
            <a:endParaRPr lang="en-US" sz="3200" b="1" dirty="0">
              <a:solidFill>
                <a:schemeClr val="tx2"/>
              </a:solidFill>
              <a:latin typeface="Segoe UI" panose="020B0502040204020203" pitchFamily="34" charset="0"/>
              <a:cs typeface="Segoe UI" panose="020B0502040204020203" pitchFamily="34" charset="0"/>
            </a:endParaRPr>
          </a:p>
        </p:txBody>
      </p:sp>
      <p:sp>
        <p:nvSpPr>
          <p:cNvPr id="5" name="Slide Number Placeholder 7">
            <a:extLst>
              <a:ext uri="{FF2B5EF4-FFF2-40B4-BE49-F238E27FC236}">
                <a16:creationId xmlns:a16="http://schemas.microsoft.com/office/drawing/2014/main" id="{378D202C-539D-0EF3-6CA4-EF055743EFA2}"/>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1</a:t>
            </a:fld>
            <a:endParaRPr lang="en-US" sz="1400">
              <a:solidFill>
                <a:schemeClr val="bg2">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946256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DFFFE"/>
            </a:gs>
            <a:gs pos="66020">
              <a:srgbClr val="F3FFFF"/>
            </a:gs>
            <a:gs pos="37992">
              <a:srgbClr val="FFFFFF"/>
            </a:gs>
            <a:gs pos="7000">
              <a:srgbClr val="EAFCFE"/>
            </a:gs>
          </a:gsLst>
          <a:lin ang="2700000" scaled="1"/>
          <a:tileRect/>
        </a:gra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DA96EA0-CE06-486B-C27D-F700C8A4B138}"/>
              </a:ext>
            </a:extLst>
          </p:cNvPr>
          <p:cNvSpPr>
            <a:spLocks noGrp="1"/>
          </p:cNvSpPr>
          <p:nvPr>
            <p:ph sz="quarter" idx="16"/>
          </p:nvPr>
        </p:nvSpPr>
        <p:spPr>
          <a:xfrm>
            <a:off x="5173885" y="2002535"/>
            <a:ext cx="6562844" cy="4386689"/>
          </a:xfrm>
          <a:noFill/>
          <a:ln>
            <a:noFill/>
          </a:ln>
        </p:spPr>
        <p:style>
          <a:lnRef idx="0">
            <a:scrgbClr r="0" g="0" b="0"/>
          </a:lnRef>
          <a:fillRef idx="0">
            <a:scrgbClr r="0" g="0" b="0"/>
          </a:fillRef>
          <a:effectRef idx="0">
            <a:scrgbClr r="0" g="0" b="0"/>
          </a:effectRef>
          <a:fontRef idx="minor">
            <a:schemeClr val="dk1"/>
          </a:fontRef>
        </p:style>
        <p:txBody>
          <a:bodyPr>
            <a:noAutofit/>
          </a:bodyPr>
          <a:lstStyle/>
          <a:p>
            <a:r>
              <a:rPr lang="en-US" b="0" i="0">
                <a:solidFill>
                  <a:srgbClr val="360071"/>
                </a:solidFill>
                <a:effectLst/>
                <a:latin typeface="+mj-lt"/>
              </a:rPr>
              <a:t>A </a:t>
            </a:r>
            <a:r>
              <a:rPr lang="en-US" b="0" i="1">
                <a:solidFill>
                  <a:srgbClr val="360071"/>
                </a:solidFill>
                <a:effectLst/>
                <a:latin typeface="+mj-lt"/>
              </a:rPr>
              <a:t>Graph</a:t>
            </a:r>
            <a:r>
              <a:rPr lang="en-US" b="0" i="0">
                <a:solidFill>
                  <a:srgbClr val="360071"/>
                </a:solidFill>
                <a:effectLst/>
                <a:latin typeface="+mj-lt"/>
              </a:rPr>
              <a:t> </a:t>
            </a:r>
            <a:r>
              <a:rPr lang="en-US">
                <a:solidFill>
                  <a:srgbClr val="360071"/>
                </a:solidFill>
                <a:latin typeface="+mj-lt"/>
              </a:rPr>
              <a:t> is an ordered pair </a:t>
            </a:r>
            <a:r>
              <a:rPr lang="en-US" b="0" i="0">
                <a:solidFill>
                  <a:srgbClr val="360071"/>
                </a:solidFill>
                <a:effectLst/>
                <a:latin typeface="+mj-lt"/>
              </a:rPr>
              <a:t>G = (V, E) </a:t>
            </a:r>
            <a:r>
              <a:rPr lang="en-US">
                <a:solidFill>
                  <a:srgbClr val="360071"/>
                </a:solidFill>
                <a:latin typeface="+mj-lt"/>
              </a:rPr>
              <a:t>consisting of a nonempty set </a:t>
            </a:r>
            <a:r>
              <a:rPr lang="en-US" b="0" i="0">
                <a:solidFill>
                  <a:srgbClr val="360071"/>
                </a:solidFill>
                <a:effectLst/>
                <a:latin typeface="+mj-lt"/>
              </a:rPr>
              <a:t>V </a:t>
            </a:r>
            <a:r>
              <a:rPr lang="en-US">
                <a:solidFill>
                  <a:srgbClr val="360071"/>
                </a:solidFill>
                <a:latin typeface="+mj-lt"/>
              </a:rPr>
              <a:t>(called the </a:t>
            </a:r>
            <a:r>
              <a:rPr lang="en-US" b="1" i="1">
                <a:solidFill>
                  <a:srgbClr val="360071"/>
                </a:solidFill>
                <a:latin typeface="+mj-lt"/>
              </a:rPr>
              <a:t>vertices</a:t>
            </a:r>
            <a:r>
              <a:rPr lang="en-US">
                <a:solidFill>
                  <a:srgbClr val="360071"/>
                </a:solidFill>
                <a:latin typeface="+mj-lt"/>
              </a:rPr>
              <a:t>)</a:t>
            </a:r>
            <a:r>
              <a:rPr lang="en-US" b="0" i="0">
                <a:solidFill>
                  <a:srgbClr val="360071"/>
                </a:solidFill>
                <a:effectLst/>
                <a:latin typeface="+mj-lt"/>
              </a:rPr>
              <a:t> and a set E </a:t>
            </a:r>
            <a:r>
              <a:rPr lang="en-US">
                <a:solidFill>
                  <a:srgbClr val="360071"/>
                </a:solidFill>
                <a:latin typeface="+mj-lt"/>
              </a:rPr>
              <a:t>(called the </a:t>
            </a:r>
            <a:r>
              <a:rPr lang="en-US" b="1" i="1">
                <a:solidFill>
                  <a:srgbClr val="360071"/>
                </a:solidFill>
                <a:latin typeface="+mj-lt"/>
              </a:rPr>
              <a:t>edges</a:t>
            </a:r>
            <a:r>
              <a:rPr lang="en-US">
                <a:solidFill>
                  <a:srgbClr val="360071"/>
                </a:solidFill>
                <a:latin typeface="+mj-lt"/>
              </a:rPr>
              <a:t>) of two-element subsets of </a:t>
            </a:r>
            <a:r>
              <a:rPr lang="en-US" b="0" i="0">
                <a:solidFill>
                  <a:srgbClr val="360071"/>
                </a:solidFill>
                <a:effectLst/>
                <a:latin typeface="+mj-lt"/>
              </a:rPr>
              <a:t>V.</a:t>
            </a:r>
          </a:p>
          <a:p>
            <a:r>
              <a:rPr lang="en-US" sz="1800" b="1" i="0">
                <a:solidFill>
                  <a:srgbClr val="360071"/>
                </a:solidFill>
                <a:effectLst/>
                <a:latin typeface="+mj-lt"/>
              </a:rPr>
              <a:t>Undirected Graph</a:t>
            </a:r>
            <a:r>
              <a:rPr lang="en-US" sz="1800" b="0" i="0">
                <a:solidFill>
                  <a:srgbClr val="360071"/>
                </a:solidFill>
                <a:effectLst/>
                <a:latin typeface="+mj-lt"/>
              </a:rPr>
              <a:t>: a graph in which the adjacency relation is symmetric. So if there exists an edge from node u to node v (u -&gt; v), then it is also the case that there exists an edge from node v to node u (v -&gt; u)</a:t>
            </a:r>
          </a:p>
          <a:p>
            <a:pPr algn="l">
              <a:buFont typeface="Arial" panose="020B0604020202020204" pitchFamily="34" charset="0"/>
              <a:buChar char="•"/>
            </a:pPr>
            <a:r>
              <a:rPr lang="en-US" sz="1800" b="1" i="0">
                <a:solidFill>
                  <a:srgbClr val="360071"/>
                </a:solidFill>
                <a:effectLst/>
                <a:latin typeface="+mj-lt"/>
              </a:rPr>
              <a:t> Directed Graph</a:t>
            </a:r>
            <a:r>
              <a:rPr lang="en-US" sz="1800" b="0" i="0">
                <a:solidFill>
                  <a:srgbClr val="360071"/>
                </a:solidFill>
                <a:effectLst/>
                <a:latin typeface="+mj-lt"/>
              </a:rPr>
              <a:t>: a graph in which the adjacency relation is not symmetric. So if there exists an edge from node u to node v (u -&gt; v), this does </a:t>
            </a:r>
            <a:r>
              <a:rPr lang="en-US" sz="1800" b="0" i="1">
                <a:solidFill>
                  <a:srgbClr val="360071"/>
                </a:solidFill>
                <a:effectLst/>
                <a:latin typeface="+mj-lt"/>
              </a:rPr>
              <a:t>not</a:t>
            </a:r>
            <a:r>
              <a:rPr lang="en-US" sz="1800" b="0" i="0">
                <a:solidFill>
                  <a:srgbClr val="360071"/>
                </a:solidFill>
                <a:effectLst/>
                <a:latin typeface="+mj-lt"/>
              </a:rPr>
              <a:t> imply that there exists an edge from node v to node u (v -&gt; u)</a:t>
            </a:r>
          </a:p>
        </p:txBody>
      </p:sp>
      <p:sp>
        <p:nvSpPr>
          <p:cNvPr id="7" name="Slide Number Placeholder 7">
            <a:extLst>
              <a:ext uri="{FF2B5EF4-FFF2-40B4-BE49-F238E27FC236}">
                <a16:creationId xmlns:a16="http://schemas.microsoft.com/office/drawing/2014/main" id="{D6070869-402B-F0CE-748B-0BF0AE47078C}"/>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10</a:t>
            </a:fld>
            <a:endParaRPr lang="en-US" sz="1400">
              <a:solidFill>
                <a:schemeClr val="bg2">
                  <a:lumMod val="50000"/>
                </a:schemeClr>
              </a:solidFill>
              <a:latin typeface="Segoe UI" panose="020B0502040204020203" pitchFamily="34" charset="0"/>
              <a:cs typeface="Segoe UI" panose="020B0502040204020203" pitchFamily="34" charset="0"/>
            </a:endParaRPr>
          </a:p>
        </p:txBody>
      </p:sp>
      <p:pic>
        <p:nvPicPr>
          <p:cNvPr id="1026" name="Picture 2" descr="Graph">
            <a:extLst>
              <a:ext uri="{FF2B5EF4-FFF2-40B4-BE49-F238E27FC236}">
                <a16:creationId xmlns:a16="http://schemas.microsoft.com/office/drawing/2014/main" id="{70598F0F-4275-B1C5-9397-88A88119260B}"/>
              </a:ext>
            </a:extLst>
          </p:cNvPr>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790731" y="2002535"/>
            <a:ext cx="3447043" cy="43866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C224203-839B-A281-B83B-294FC378904A}"/>
              </a:ext>
            </a:extLst>
          </p:cNvPr>
          <p:cNvSpPr>
            <a:spLocks noGrp="1"/>
          </p:cNvSpPr>
          <p:nvPr>
            <p:ph type="title"/>
          </p:nvPr>
        </p:nvSpPr>
        <p:spPr>
          <a:xfrm>
            <a:off x="520700" y="566738"/>
            <a:ext cx="11118850" cy="639762"/>
          </a:xfrm>
        </p:spPr>
        <p:txBody>
          <a:bodyPr>
            <a:noAutofit/>
          </a:bodyPr>
          <a:lstStyle/>
          <a:p>
            <a:pPr algn="ctr"/>
            <a:r>
              <a:rPr lang="en-US" sz="5400" b="1">
                <a:solidFill>
                  <a:schemeClr val="tx2"/>
                </a:solidFill>
                <a:latin typeface="Segoe UI" panose="020B0502040204020203" pitchFamily="34" charset="0"/>
                <a:cs typeface="Segoe UI" panose="020B0502040204020203" pitchFamily="34" charset="0"/>
              </a:rPr>
              <a:t>I. </a:t>
            </a:r>
            <a:r>
              <a:rPr lang="en-US" sz="5400">
                <a:latin typeface="Segoe UI" panose="020B0502040204020203" pitchFamily="34" charset="0"/>
                <a:cs typeface="Segoe UI" panose="020B0502040204020203" pitchFamily="34" charset="0"/>
              </a:rPr>
              <a:t>GRAPH INTRODUCTION</a:t>
            </a:r>
            <a:endParaRPr lang="en-US" sz="5400" b="1">
              <a:solidFill>
                <a:schemeClr val="tx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813789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DFFFE"/>
            </a:gs>
            <a:gs pos="66020">
              <a:srgbClr val="F3FFFF"/>
            </a:gs>
            <a:gs pos="37992">
              <a:srgbClr val="FFFFFF"/>
            </a:gs>
            <a:gs pos="7000">
              <a:srgbClr val="EAFCFE"/>
            </a:gs>
          </a:gsLst>
          <a:lin ang="2700000" scaled="1"/>
          <a:tileRect/>
        </a:gradFill>
        <a:effectLst/>
      </p:bgPr>
    </p:bg>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D6070869-402B-F0CE-748B-0BF0AE47078C}"/>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11</a:t>
            </a:fld>
            <a:endParaRPr lang="en-US" sz="1400">
              <a:solidFill>
                <a:schemeClr val="bg2">
                  <a:lumMod val="50000"/>
                </a:schemeClr>
              </a:solidFill>
              <a:latin typeface="Segoe UI" panose="020B0502040204020203" pitchFamily="34" charset="0"/>
              <a:cs typeface="Segoe UI" panose="020B0502040204020203" pitchFamily="34" charset="0"/>
            </a:endParaRPr>
          </a:p>
        </p:txBody>
      </p:sp>
      <p:pic>
        <p:nvPicPr>
          <p:cNvPr id="1026" name="Picture 2" descr="Graph">
            <a:extLst>
              <a:ext uri="{FF2B5EF4-FFF2-40B4-BE49-F238E27FC236}">
                <a16:creationId xmlns:a16="http://schemas.microsoft.com/office/drawing/2014/main" id="{70598F0F-4275-B1C5-9397-88A88119260B}"/>
              </a:ext>
            </a:extLst>
          </p:cNvPr>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888385" y="1576407"/>
            <a:ext cx="3447043" cy="43866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62C05F8-F3B0-48ED-A6D0-FA9576D1F14D}"/>
              </a:ext>
            </a:extLst>
          </p:cNvPr>
          <p:cNvSpPr txBox="1"/>
          <p:nvPr/>
        </p:nvSpPr>
        <p:spPr>
          <a:xfrm>
            <a:off x="4592879" y="3324234"/>
            <a:ext cx="6982519" cy="1446550"/>
          </a:xfrm>
          <a:prstGeom prst="rect">
            <a:avLst/>
          </a:prstGeom>
          <a:noFill/>
        </p:spPr>
        <p:txBody>
          <a:bodyPr wrap="square">
            <a:spAutoFit/>
          </a:bodyPr>
          <a:lstStyle/>
          <a:p>
            <a:pPr algn="ctr"/>
            <a:r>
              <a:rPr lang="en-US" sz="4400" i="1" dirty="0">
                <a:solidFill>
                  <a:srgbClr val="360071"/>
                </a:solidFill>
                <a:latin typeface="+mj-lt"/>
              </a:rPr>
              <a:t>How </a:t>
            </a:r>
            <a:r>
              <a:rPr lang="en-US" sz="4400" i="1">
                <a:solidFill>
                  <a:srgbClr val="360071"/>
                </a:solidFill>
                <a:latin typeface="+mj-lt"/>
              </a:rPr>
              <a:t>to represent a graph in the computer?</a:t>
            </a:r>
            <a:endParaRPr lang="en-US" sz="4400" i="1">
              <a:solidFill>
                <a:srgbClr val="360071"/>
              </a:solidFill>
              <a:effectLst/>
              <a:latin typeface="+mj-lt"/>
            </a:endParaRPr>
          </a:p>
        </p:txBody>
      </p:sp>
      <p:sp>
        <p:nvSpPr>
          <p:cNvPr id="8" name="Title 1">
            <a:extLst>
              <a:ext uri="{FF2B5EF4-FFF2-40B4-BE49-F238E27FC236}">
                <a16:creationId xmlns:a16="http://schemas.microsoft.com/office/drawing/2014/main" id="{08F25D5B-2EEC-0F60-1190-C5B202CC143E}"/>
              </a:ext>
            </a:extLst>
          </p:cNvPr>
          <p:cNvSpPr>
            <a:spLocks noGrp="1"/>
          </p:cNvSpPr>
          <p:nvPr>
            <p:ph type="title"/>
          </p:nvPr>
        </p:nvSpPr>
        <p:spPr>
          <a:xfrm>
            <a:off x="520700" y="566738"/>
            <a:ext cx="11118850" cy="639762"/>
          </a:xfrm>
        </p:spPr>
        <p:txBody>
          <a:bodyPr>
            <a:noAutofit/>
          </a:bodyPr>
          <a:lstStyle/>
          <a:p>
            <a:pPr algn="ctr"/>
            <a:r>
              <a:rPr lang="en-US" sz="5400" b="1">
                <a:solidFill>
                  <a:schemeClr val="tx2"/>
                </a:solidFill>
                <a:latin typeface="Segoe UI" panose="020B0502040204020203" pitchFamily="34" charset="0"/>
                <a:cs typeface="Segoe UI" panose="020B0502040204020203" pitchFamily="34" charset="0"/>
              </a:rPr>
              <a:t>I. </a:t>
            </a:r>
            <a:r>
              <a:rPr lang="en-US" sz="5400">
                <a:latin typeface="Segoe UI" panose="020B0502040204020203" pitchFamily="34" charset="0"/>
                <a:cs typeface="Segoe UI" panose="020B0502040204020203" pitchFamily="34" charset="0"/>
              </a:rPr>
              <a:t>GRAPH INTRODUCTION</a:t>
            </a:r>
            <a:endParaRPr lang="en-US" sz="5400" b="1">
              <a:solidFill>
                <a:schemeClr val="tx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953505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18439" y="2788920"/>
            <a:ext cx="11119104" cy="640080"/>
          </a:xfrm>
        </p:spPr>
        <p:txBody>
          <a:bodyPr/>
          <a:lstStyle/>
          <a:p>
            <a:r>
              <a:rPr lang="en-US" sz="5400"/>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12</a:t>
            </a:fld>
            <a:endParaRPr lang="en-US" sz="1400">
              <a:solidFill>
                <a:schemeClr val="bg2">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643287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DFFFE"/>
            </a:gs>
            <a:gs pos="65000">
              <a:srgbClr val="F3FFFF"/>
            </a:gs>
            <a:gs pos="37992">
              <a:srgbClr val="FFFFFF"/>
            </a:gs>
            <a:gs pos="8000">
              <a:srgbClr val="EAFCFE"/>
            </a:gs>
          </a:gsLst>
          <a:lin ang="17400000" scaled="0"/>
          <a:tileRect/>
        </a:gradFill>
        <a:effectLst/>
      </p:bgPr>
    </p:bg>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D6070869-402B-F0CE-748B-0BF0AE47078C}"/>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13</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17" name="Title 1">
            <a:extLst>
              <a:ext uri="{FF2B5EF4-FFF2-40B4-BE49-F238E27FC236}">
                <a16:creationId xmlns:a16="http://schemas.microsoft.com/office/drawing/2014/main" id="{8F9BA3FA-67FD-DCAA-4C95-80E0807045F7}"/>
              </a:ext>
            </a:extLst>
          </p:cNvPr>
          <p:cNvSpPr>
            <a:spLocks noGrp="1"/>
          </p:cNvSpPr>
          <p:nvPr>
            <p:ph type="title"/>
          </p:nvPr>
        </p:nvSpPr>
        <p:spPr>
          <a:xfrm>
            <a:off x="375564" y="427101"/>
            <a:ext cx="11119104" cy="640080"/>
          </a:xfrm>
        </p:spPr>
        <p:txBody>
          <a:bodyPr/>
          <a:lstStyle/>
          <a:p>
            <a:r>
              <a:rPr lang="en-US"/>
              <a:t>II. ALGORITHMS</a:t>
            </a:r>
          </a:p>
        </p:txBody>
      </p:sp>
      <p:sp>
        <p:nvSpPr>
          <p:cNvPr id="18" name="Title 1">
            <a:extLst>
              <a:ext uri="{FF2B5EF4-FFF2-40B4-BE49-F238E27FC236}">
                <a16:creationId xmlns:a16="http://schemas.microsoft.com/office/drawing/2014/main" id="{F8ACB82B-9B3B-2137-546C-E9A66E9599DE}"/>
              </a:ext>
            </a:extLst>
          </p:cNvPr>
          <p:cNvSpPr txBox="1">
            <a:spLocks/>
          </p:cNvSpPr>
          <p:nvPr/>
        </p:nvSpPr>
        <p:spPr>
          <a:xfrm>
            <a:off x="-2478215" y="1048512"/>
            <a:ext cx="12875282"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2.1. Minimum Spanning Tree</a:t>
            </a:r>
          </a:p>
        </p:txBody>
      </p:sp>
      <p:pic>
        <p:nvPicPr>
          <p:cNvPr id="3" name="Picture 2">
            <a:extLst>
              <a:ext uri="{FF2B5EF4-FFF2-40B4-BE49-F238E27FC236}">
                <a16:creationId xmlns:a16="http://schemas.microsoft.com/office/drawing/2014/main" id="{A44D92F7-A083-7FF5-F7BC-B56C5F3AF8C2}"/>
              </a:ext>
            </a:extLst>
          </p:cNvPr>
          <p:cNvPicPr>
            <a:picLocks noChangeAspect="1"/>
          </p:cNvPicPr>
          <p:nvPr/>
        </p:nvPicPr>
        <p:blipFill>
          <a:blip r:embed="rId3"/>
          <a:stretch>
            <a:fillRect/>
          </a:stretch>
        </p:blipFill>
        <p:spPr>
          <a:xfrm>
            <a:off x="4908349" y="1964850"/>
            <a:ext cx="6207201" cy="366884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Content Placeholder 7">
            <a:extLst>
              <a:ext uri="{FF2B5EF4-FFF2-40B4-BE49-F238E27FC236}">
                <a16:creationId xmlns:a16="http://schemas.microsoft.com/office/drawing/2014/main" id="{B8F05DF8-ECEF-10ED-C966-4A7A77CFBA2F}"/>
              </a:ext>
            </a:extLst>
          </p:cNvPr>
          <p:cNvSpPr txBox="1">
            <a:spLocks/>
          </p:cNvSpPr>
          <p:nvPr/>
        </p:nvSpPr>
        <p:spPr>
          <a:xfrm>
            <a:off x="2209669" y="6052157"/>
            <a:ext cx="5397361" cy="324766"/>
          </a:xfrm>
          <a:prstGeom prst="rect">
            <a:avLst/>
          </a:prstGeom>
          <a:solidFill>
            <a:schemeClr val="accent1">
              <a:lumMod val="20000"/>
              <a:lumOff val="80000"/>
            </a:schemeClr>
          </a:solidFill>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sz="1600" b="1" i="1">
                <a:solidFill>
                  <a:srgbClr val="360071"/>
                </a:solidFill>
                <a:effectLst/>
                <a:latin typeface="+mj-lt"/>
              </a:rPr>
              <a:t>Link : </a:t>
            </a:r>
            <a:r>
              <a:rPr lang="en-US" sz="1600" i="1">
                <a:solidFill>
                  <a:srgbClr val="360071"/>
                </a:solidFill>
                <a:effectLst/>
                <a:latin typeface="+mj-lt"/>
              </a:rPr>
              <a:t>https://github.com/mnt1702/CS112.N21.KHTN</a:t>
            </a:r>
          </a:p>
        </p:txBody>
      </p:sp>
      <p:pic>
        <p:nvPicPr>
          <p:cNvPr id="6" name="Picture 5">
            <a:extLst>
              <a:ext uri="{FF2B5EF4-FFF2-40B4-BE49-F238E27FC236}">
                <a16:creationId xmlns:a16="http://schemas.microsoft.com/office/drawing/2014/main" id="{46F9B259-DD70-68BC-56CC-9F8DB83F930D}"/>
              </a:ext>
            </a:extLst>
          </p:cNvPr>
          <p:cNvPicPr>
            <a:picLocks noChangeAspect="1"/>
          </p:cNvPicPr>
          <p:nvPr/>
        </p:nvPicPr>
        <p:blipFill>
          <a:blip r:embed="rId4"/>
          <a:stretch>
            <a:fillRect/>
          </a:stretch>
        </p:blipFill>
        <p:spPr>
          <a:xfrm>
            <a:off x="849569" y="2310003"/>
            <a:ext cx="3329452" cy="240063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87122FB-188E-0C76-F8BF-4D69FD93A89F}"/>
                  </a:ext>
                </a:extLst>
              </p14:cNvPr>
              <p14:cNvContentPartPr/>
              <p14:nvPr/>
            </p14:nvContentPartPr>
            <p14:xfrm>
              <a:off x="2544240" y="4967520"/>
              <a:ext cx="450000" cy="1028160"/>
            </p14:xfrm>
          </p:contentPart>
        </mc:Choice>
        <mc:Fallback xmlns="">
          <p:pic>
            <p:nvPicPr>
              <p:cNvPr id="2" name="Ink 1">
                <a:extLst>
                  <a:ext uri="{FF2B5EF4-FFF2-40B4-BE49-F238E27FC236}">
                    <a16:creationId xmlns:a16="http://schemas.microsoft.com/office/drawing/2014/main" id="{187122FB-188E-0C76-F8BF-4D69FD93A89F}"/>
                  </a:ext>
                </a:extLst>
              </p:cNvPr>
              <p:cNvPicPr/>
              <p:nvPr/>
            </p:nvPicPr>
            <p:blipFill>
              <a:blip r:embed="rId6"/>
              <a:stretch>
                <a:fillRect/>
              </a:stretch>
            </p:blipFill>
            <p:spPr>
              <a:xfrm>
                <a:off x="2535233" y="4958520"/>
                <a:ext cx="467654" cy="1045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FC89211A-5305-CC95-75C7-3F74C5272981}"/>
                  </a:ext>
                </a:extLst>
              </p14:cNvPr>
              <p14:cNvContentPartPr/>
              <p14:nvPr/>
            </p14:nvContentPartPr>
            <p14:xfrm>
              <a:off x="2804880" y="5851680"/>
              <a:ext cx="183600" cy="141480"/>
            </p14:xfrm>
          </p:contentPart>
        </mc:Choice>
        <mc:Fallback xmlns="">
          <p:pic>
            <p:nvPicPr>
              <p:cNvPr id="10" name="Ink 9">
                <a:extLst>
                  <a:ext uri="{FF2B5EF4-FFF2-40B4-BE49-F238E27FC236}">
                    <a16:creationId xmlns:a16="http://schemas.microsoft.com/office/drawing/2014/main" id="{FC89211A-5305-CC95-75C7-3F74C5272981}"/>
                  </a:ext>
                </a:extLst>
              </p:cNvPr>
              <p:cNvPicPr/>
              <p:nvPr/>
            </p:nvPicPr>
            <p:blipFill>
              <a:blip r:embed="rId8"/>
              <a:stretch>
                <a:fillRect/>
              </a:stretch>
            </p:blipFill>
            <p:spPr>
              <a:xfrm>
                <a:off x="2795880" y="5842657"/>
                <a:ext cx="201240" cy="159165"/>
              </a:xfrm>
              <a:prstGeom prst="rect">
                <a:avLst/>
              </a:prstGeom>
            </p:spPr>
          </p:pic>
        </mc:Fallback>
      </mc:AlternateContent>
    </p:spTree>
    <p:extLst>
      <p:ext uri="{BB962C8B-B14F-4D97-AF65-F5344CB8AC3E}">
        <p14:creationId xmlns:p14="http://schemas.microsoft.com/office/powerpoint/2010/main" val="39901719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DFFFE"/>
            </a:gs>
            <a:gs pos="65000">
              <a:srgbClr val="F3FFFF"/>
            </a:gs>
            <a:gs pos="37992">
              <a:srgbClr val="FFFFFF"/>
            </a:gs>
            <a:gs pos="8000">
              <a:srgbClr val="EAFCFE"/>
            </a:gs>
          </a:gsLst>
          <a:lin ang="17400000" scaled="0"/>
          <a:tileRect/>
        </a:gradFill>
        <a:effectLst/>
      </p:bgPr>
    </p:bg>
    <p:spTree>
      <p:nvGrpSpPr>
        <p:cNvPr id="1" name=""/>
        <p:cNvGrpSpPr/>
        <p:nvPr/>
      </p:nvGrpSpPr>
      <p:grpSpPr>
        <a:xfrm>
          <a:off x="0" y="0"/>
          <a:ext cx="0" cy="0"/>
          <a:chOff x="0" y="0"/>
          <a:chExt cx="0" cy="0"/>
        </a:xfrm>
      </p:grpSpPr>
      <p:sp>
        <p:nvSpPr>
          <p:cNvPr id="8" name="Footer Placeholder 6">
            <a:extLst>
              <a:ext uri="{FF2B5EF4-FFF2-40B4-BE49-F238E27FC236}">
                <a16:creationId xmlns:a16="http://schemas.microsoft.com/office/drawing/2014/main" id="{E67DBD47-3F93-9E7B-E0F3-5D2D5DBE41B8}"/>
              </a:ext>
            </a:extLst>
          </p:cNvPr>
          <p:cNvSpPr txBox="1">
            <a:spLocks/>
          </p:cNvSpPr>
          <p:nvPr/>
        </p:nvSpPr>
        <p:spPr>
          <a:xfrm>
            <a:off x="1696553" y="5626925"/>
            <a:ext cx="4114800" cy="365125"/>
          </a:xfrm>
          <a:prstGeom prst="rect">
            <a:avLst/>
          </a:prstGeom>
          <a:noFill/>
        </p:spPr>
        <p:txBody>
          <a:bodyPr vert="horz" lIns="91440" tIns="45720" rIns="91440" bIns="45720" rtlCol="0">
            <a:noAutofit/>
          </a:bodyPr>
          <a:lstStyle>
            <a:lvl1pPr marL="0" indent="0" algn="ctr" defTabSz="914400" rtl="0" eaLnBrk="1" latinLnBrk="0" hangingPunct="1">
              <a:lnSpc>
                <a:spcPct val="150000"/>
              </a:lnSpc>
              <a:spcBef>
                <a:spcPts val="1000"/>
              </a:spcBef>
              <a:spcAft>
                <a:spcPts val="1200"/>
              </a:spcAft>
              <a:buFontTx/>
              <a:buNone/>
              <a:defRPr lang="en-US" sz="1200" kern="120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r>
              <a:rPr lang="en-US" sz="2000" b="1" i="0">
                <a:solidFill>
                  <a:srgbClr val="360071"/>
                </a:solidFill>
                <a:effectLst/>
                <a:latin typeface="-apple-system"/>
              </a:rPr>
              <a:t>Prim's Algorithm</a:t>
            </a:r>
          </a:p>
        </p:txBody>
      </p:sp>
      <p:sp>
        <p:nvSpPr>
          <p:cNvPr id="7" name="Slide Number Placeholder 7">
            <a:extLst>
              <a:ext uri="{FF2B5EF4-FFF2-40B4-BE49-F238E27FC236}">
                <a16:creationId xmlns:a16="http://schemas.microsoft.com/office/drawing/2014/main" id="{D6070869-402B-F0CE-748B-0BF0AE47078C}"/>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14</a:t>
            </a:fld>
            <a:endParaRPr lang="en-US" sz="1400">
              <a:solidFill>
                <a:schemeClr val="bg2">
                  <a:lumMod val="50000"/>
                </a:schemeClr>
              </a:solidFill>
              <a:latin typeface="Segoe UI" panose="020B0502040204020203" pitchFamily="34" charset="0"/>
              <a:cs typeface="Segoe UI" panose="020B0502040204020203" pitchFamily="34" charset="0"/>
            </a:endParaRPr>
          </a:p>
        </p:txBody>
      </p:sp>
      <p:pic>
        <p:nvPicPr>
          <p:cNvPr id="2051" name="Picture 3" descr="Alt text">
            <a:extLst>
              <a:ext uri="{FF2B5EF4-FFF2-40B4-BE49-F238E27FC236}">
                <a16:creationId xmlns:a16="http://schemas.microsoft.com/office/drawing/2014/main" id="{A95F8AD5-A06D-32C0-DCD3-03949A576830}"/>
              </a:ext>
            </a:extLst>
          </p:cNvPr>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692881" y="1811016"/>
            <a:ext cx="4114800" cy="356494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Alt text">
            <a:extLst>
              <a:ext uri="{FF2B5EF4-FFF2-40B4-BE49-F238E27FC236}">
                <a16:creationId xmlns:a16="http://schemas.microsoft.com/office/drawing/2014/main" id="{569BB69C-AB73-6A43-575C-5813504AB19A}"/>
              </a:ext>
            </a:extLst>
          </p:cNvPr>
          <p:cNvPicPr>
            <a:picLocks noGrp="1" noChangeAspect="1" noChangeArrowheads="1"/>
          </p:cNvPicPr>
          <p:nvPr>
            <p:ph type="pic" sz="quarter" idx="14"/>
          </p:nvPr>
        </p:nvPicPr>
        <p:blipFill>
          <a:blip r:embed="rId4">
            <a:extLst>
              <a:ext uri="{28A0092B-C50C-407E-A947-70E740481C1C}">
                <a14:useLocalDpi xmlns:a14="http://schemas.microsoft.com/office/drawing/2010/main" val="0"/>
              </a:ext>
            </a:extLst>
          </a:blip>
          <a:srcRect t="15014" b="15014"/>
          <a:stretch>
            <a:fillRect/>
          </a:stretch>
        </p:blipFill>
        <p:spPr bwMode="auto">
          <a:xfrm>
            <a:off x="5731660" y="1811016"/>
            <a:ext cx="4953766" cy="3564942"/>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6">
            <a:extLst>
              <a:ext uri="{FF2B5EF4-FFF2-40B4-BE49-F238E27FC236}">
                <a16:creationId xmlns:a16="http://schemas.microsoft.com/office/drawing/2014/main" id="{59705C9B-8D81-7B26-A48E-0DF94035363B}"/>
              </a:ext>
            </a:extLst>
          </p:cNvPr>
          <p:cNvSpPr txBox="1">
            <a:spLocks/>
          </p:cNvSpPr>
          <p:nvPr/>
        </p:nvSpPr>
        <p:spPr>
          <a:xfrm>
            <a:off x="7187139" y="5602062"/>
            <a:ext cx="4114800" cy="365125"/>
          </a:xfrm>
          <a:prstGeom prst="rect">
            <a:avLst/>
          </a:prstGeom>
          <a:noFill/>
        </p:spPr>
        <p:txBody>
          <a:bodyPr vert="horz" lIns="91440" tIns="45720" rIns="91440" bIns="45720" rtlCol="0">
            <a:noAutofit/>
          </a:bodyPr>
          <a:lstStyle>
            <a:lvl1pPr marL="0" indent="0" algn="ctr" defTabSz="914400" rtl="0" eaLnBrk="1" latinLnBrk="0" hangingPunct="1">
              <a:lnSpc>
                <a:spcPct val="150000"/>
              </a:lnSpc>
              <a:spcBef>
                <a:spcPts val="1000"/>
              </a:spcBef>
              <a:spcAft>
                <a:spcPts val="1200"/>
              </a:spcAft>
              <a:buFontTx/>
              <a:buNone/>
              <a:defRPr lang="en-US" sz="1200" kern="120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r>
              <a:rPr lang="en-US" sz="2000" b="1" i="0">
                <a:solidFill>
                  <a:srgbClr val="360071"/>
                </a:solidFill>
                <a:effectLst/>
                <a:latin typeface="-apple-system"/>
              </a:rPr>
              <a:t>Kruskal's Algorithm</a:t>
            </a:r>
          </a:p>
        </p:txBody>
      </p:sp>
      <p:sp>
        <p:nvSpPr>
          <p:cNvPr id="5" name="Title 1">
            <a:extLst>
              <a:ext uri="{FF2B5EF4-FFF2-40B4-BE49-F238E27FC236}">
                <a16:creationId xmlns:a16="http://schemas.microsoft.com/office/drawing/2014/main" id="{AF6C5049-9731-5C7D-18B6-260A9845B4BE}"/>
              </a:ext>
            </a:extLst>
          </p:cNvPr>
          <p:cNvSpPr>
            <a:spLocks noGrp="1"/>
          </p:cNvSpPr>
          <p:nvPr>
            <p:ph type="title"/>
          </p:nvPr>
        </p:nvSpPr>
        <p:spPr>
          <a:xfrm>
            <a:off x="375564" y="427101"/>
            <a:ext cx="11119104" cy="640080"/>
          </a:xfrm>
        </p:spPr>
        <p:txBody>
          <a:bodyPr/>
          <a:lstStyle/>
          <a:p>
            <a:r>
              <a:rPr lang="en-US"/>
              <a:t>II. ALGORITHMS</a:t>
            </a:r>
          </a:p>
        </p:txBody>
      </p:sp>
      <p:sp>
        <p:nvSpPr>
          <p:cNvPr id="9" name="Title 1">
            <a:extLst>
              <a:ext uri="{FF2B5EF4-FFF2-40B4-BE49-F238E27FC236}">
                <a16:creationId xmlns:a16="http://schemas.microsoft.com/office/drawing/2014/main" id="{10A945E2-54ED-01A8-2690-0D5E0396D89D}"/>
              </a:ext>
            </a:extLst>
          </p:cNvPr>
          <p:cNvSpPr txBox="1">
            <a:spLocks/>
          </p:cNvSpPr>
          <p:nvPr/>
        </p:nvSpPr>
        <p:spPr>
          <a:xfrm>
            <a:off x="-2478215" y="1048512"/>
            <a:ext cx="12875282"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2.1. Minimum Spanning Tree</a:t>
            </a:r>
          </a:p>
        </p:txBody>
      </p:sp>
    </p:spTree>
    <p:extLst>
      <p:ext uri="{BB962C8B-B14F-4D97-AF65-F5344CB8AC3E}">
        <p14:creationId xmlns:p14="http://schemas.microsoft.com/office/powerpoint/2010/main" val="593759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15</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516074" y="1739421"/>
            <a:ext cx="6273717" cy="2688761"/>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sz="2000" b="1">
                <a:solidFill>
                  <a:srgbClr val="360071"/>
                </a:solidFill>
                <a:latin typeface="Segoe UI (Body)"/>
              </a:rPr>
              <a:t>Flow Network </a:t>
            </a:r>
            <a:r>
              <a:rPr lang="en-US" sz="2000" b="1" i="0">
                <a:solidFill>
                  <a:srgbClr val="360071"/>
                </a:solidFill>
                <a:effectLst/>
                <a:latin typeface="Segoe UI (Body)"/>
              </a:rPr>
              <a:t>:</a:t>
            </a:r>
          </a:p>
          <a:p>
            <a:pPr algn="l">
              <a:lnSpc>
                <a:spcPct val="100000"/>
              </a:lnSpc>
            </a:pPr>
            <a:endParaRPr lang="en-US" sz="2000" i="0">
              <a:solidFill>
                <a:srgbClr val="360071"/>
              </a:solidFill>
              <a:effectLst/>
              <a:latin typeface="Segoe UI (Body)"/>
            </a:endParaRPr>
          </a:p>
        </p:txBody>
      </p:sp>
      <p:sp>
        <p:nvSpPr>
          <p:cNvPr id="8" name="AutoShape 2" descr="Flow Network">
            <a:extLst>
              <a:ext uri="{FF2B5EF4-FFF2-40B4-BE49-F238E27FC236}">
                <a16:creationId xmlns:a16="http://schemas.microsoft.com/office/drawing/2014/main" id="{392CE59C-11AF-3D03-6218-BBE4F3C599ED}"/>
              </a:ext>
            </a:extLst>
          </p:cNvPr>
          <p:cNvSpPr>
            <a:spLocks noChangeAspect="1" noChangeArrowheads="1"/>
          </p:cNvSpPr>
          <p:nvPr/>
        </p:nvSpPr>
        <p:spPr bwMode="auto">
          <a:xfrm>
            <a:off x="5943599" y="-102557"/>
            <a:ext cx="3683957" cy="36839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Flow Network">
            <a:extLst>
              <a:ext uri="{FF2B5EF4-FFF2-40B4-BE49-F238E27FC236}">
                <a16:creationId xmlns:a16="http://schemas.microsoft.com/office/drawing/2014/main" id="{3A0B52D8-B168-1550-BBC4-F9C917D0C6F4}"/>
              </a:ext>
            </a:extLst>
          </p:cNvPr>
          <p:cNvSpPr>
            <a:spLocks noChangeAspect="1" noChangeArrowheads="1"/>
          </p:cNvSpPr>
          <p:nvPr/>
        </p:nvSpPr>
        <p:spPr bwMode="auto">
          <a:xfrm>
            <a:off x="2103120" y="-502920"/>
            <a:ext cx="7924800" cy="792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15C4A2AD-A9A5-91AD-23A7-0D8A1B816088}"/>
              </a:ext>
            </a:extLst>
          </p:cNvPr>
          <p:cNvPicPr>
            <a:picLocks noChangeAspect="1"/>
          </p:cNvPicPr>
          <p:nvPr/>
        </p:nvPicPr>
        <p:blipFill>
          <a:blip r:embed="rId2"/>
          <a:stretch>
            <a:fillRect/>
          </a:stretch>
        </p:blipFill>
        <p:spPr>
          <a:xfrm>
            <a:off x="1409390" y="2218517"/>
            <a:ext cx="9373220" cy="4158406"/>
          </a:xfrm>
          <a:prstGeom prst="rect">
            <a:avLst/>
          </a:prstGeom>
        </p:spPr>
      </p:pic>
    </p:spTree>
    <p:extLst>
      <p:ext uri="{BB962C8B-B14F-4D97-AF65-F5344CB8AC3E}">
        <p14:creationId xmlns:p14="http://schemas.microsoft.com/office/powerpoint/2010/main" val="14906454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16</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500062" y="2084619"/>
            <a:ext cx="6273717" cy="2688761"/>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sz="2000" b="1">
                <a:solidFill>
                  <a:srgbClr val="360071"/>
                </a:solidFill>
                <a:latin typeface="Segoe UI (Body)"/>
              </a:rPr>
              <a:t>Flow </a:t>
            </a:r>
            <a:r>
              <a:rPr lang="en-US" sz="2000" b="1" i="0">
                <a:solidFill>
                  <a:srgbClr val="360071"/>
                </a:solidFill>
                <a:effectLst/>
                <a:latin typeface="Segoe UI (Body)"/>
              </a:rPr>
              <a:t>:</a:t>
            </a:r>
          </a:p>
        </p:txBody>
      </p:sp>
      <p:pic>
        <p:nvPicPr>
          <p:cNvPr id="6" name="Picture 5">
            <a:extLst>
              <a:ext uri="{FF2B5EF4-FFF2-40B4-BE49-F238E27FC236}">
                <a16:creationId xmlns:a16="http://schemas.microsoft.com/office/drawing/2014/main" id="{EA289703-1117-6337-BF78-3CD9B6BB98AF}"/>
              </a:ext>
            </a:extLst>
          </p:cNvPr>
          <p:cNvPicPr>
            <a:picLocks noChangeAspect="1"/>
          </p:cNvPicPr>
          <p:nvPr/>
        </p:nvPicPr>
        <p:blipFill>
          <a:blip r:embed="rId2"/>
          <a:stretch>
            <a:fillRect/>
          </a:stretch>
        </p:blipFill>
        <p:spPr>
          <a:xfrm>
            <a:off x="375564" y="2672452"/>
            <a:ext cx="6189280" cy="966396"/>
          </a:xfrm>
          <a:prstGeom prst="rect">
            <a:avLst/>
          </a:prstGeom>
          <a:ln>
            <a:noFill/>
          </a:ln>
          <a:effectLst>
            <a:softEdge rad="112500"/>
          </a:effectLst>
        </p:spPr>
      </p:pic>
      <p:sp>
        <p:nvSpPr>
          <p:cNvPr id="8" name="TextBox 7">
            <a:extLst>
              <a:ext uri="{FF2B5EF4-FFF2-40B4-BE49-F238E27FC236}">
                <a16:creationId xmlns:a16="http://schemas.microsoft.com/office/drawing/2014/main" id="{4DF205CD-86CF-0B31-8638-3DF7C300CEE2}"/>
              </a:ext>
            </a:extLst>
          </p:cNvPr>
          <p:cNvSpPr txBox="1"/>
          <p:nvPr/>
        </p:nvSpPr>
        <p:spPr>
          <a:xfrm>
            <a:off x="1453816" y="3837700"/>
            <a:ext cx="7333246" cy="369332"/>
          </a:xfrm>
          <a:prstGeom prst="rect">
            <a:avLst/>
          </a:prstGeom>
          <a:noFill/>
        </p:spPr>
        <p:txBody>
          <a:bodyPr wrap="square">
            <a:spAutoFit/>
          </a:bodyPr>
          <a:lstStyle/>
          <a:p>
            <a:r>
              <a:rPr lang="en-US" b="1" i="1">
                <a:solidFill>
                  <a:srgbClr val="360071"/>
                </a:solidFill>
              </a:rPr>
              <a:t>flow-conservation requirement</a:t>
            </a:r>
          </a:p>
        </p:txBody>
      </p:sp>
      <p:pic>
        <p:nvPicPr>
          <p:cNvPr id="11" name="Picture 10">
            <a:extLst>
              <a:ext uri="{FF2B5EF4-FFF2-40B4-BE49-F238E27FC236}">
                <a16:creationId xmlns:a16="http://schemas.microsoft.com/office/drawing/2014/main" id="{AF938834-595F-F4A2-85F1-7144C3778902}"/>
              </a:ext>
            </a:extLst>
          </p:cNvPr>
          <p:cNvPicPr>
            <a:picLocks noChangeAspect="1"/>
          </p:cNvPicPr>
          <p:nvPr/>
        </p:nvPicPr>
        <p:blipFill>
          <a:blip r:embed="rId3"/>
          <a:stretch>
            <a:fillRect/>
          </a:stretch>
        </p:blipFill>
        <p:spPr>
          <a:xfrm>
            <a:off x="327347" y="4773379"/>
            <a:ext cx="6004113" cy="847843"/>
          </a:xfrm>
          <a:prstGeom prst="rect">
            <a:avLst/>
          </a:prstGeom>
          <a:ln>
            <a:noFill/>
          </a:ln>
          <a:effectLst>
            <a:softEdge rad="112500"/>
          </a:effectLst>
        </p:spPr>
      </p:pic>
      <p:sp>
        <p:nvSpPr>
          <p:cNvPr id="12" name="TextBox 11">
            <a:extLst>
              <a:ext uri="{FF2B5EF4-FFF2-40B4-BE49-F238E27FC236}">
                <a16:creationId xmlns:a16="http://schemas.microsoft.com/office/drawing/2014/main" id="{F3D50348-A01B-3EB2-6C5F-05963CD97CFF}"/>
              </a:ext>
            </a:extLst>
          </p:cNvPr>
          <p:cNvSpPr txBox="1"/>
          <p:nvPr/>
        </p:nvSpPr>
        <p:spPr>
          <a:xfrm>
            <a:off x="1623343" y="5624822"/>
            <a:ext cx="7333246" cy="369332"/>
          </a:xfrm>
          <a:prstGeom prst="rect">
            <a:avLst/>
          </a:prstGeom>
          <a:noFill/>
        </p:spPr>
        <p:txBody>
          <a:bodyPr wrap="square">
            <a:spAutoFit/>
          </a:bodyPr>
          <a:lstStyle/>
          <a:p>
            <a:r>
              <a:rPr lang="en-US" b="1" i="1">
                <a:solidFill>
                  <a:srgbClr val="360071"/>
                </a:solidFill>
              </a:rPr>
              <a:t>Capacity constraints</a:t>
            </a:r>
          </a:p>
        </p:txBody>
      </p:sp>
      <p:pic>
        <p:nvPicPr>
          <p:cNvPr id="9" name="Picture 8">
            <a:extLst>
              <a:ext uri="{FF2B5EF4-FFF2-40B4-BE49-F238E27FC236}">
                <a16:creationId xmlns:a16="http://schemas.microsoft.com/office/drawing/2014/main" id="{C9BCD7F1-D070-E541-8F2D-A0A3611AA890}"/>
              </a:ext>
            </a:extLst>
          </p:cNvPr>
          <p:cNvPicPr>
            <a:picLocks noChangeAspect="1"/>
          </p:cNvPicPr>
          <p:nvPr/>
        </p:nvPicPr>
        <p:blipFill>
          <a:blip r:embed="rId4"/>
          <a:stretch>
            <a:fillRect/>
          </a:stretch>
        </p:blipFill>
        <p:spPr>
          <a:xfrm>
            <a:off x="6946231" y="3559293"/>
            <a:ext cx="5156533" cy="2428174"/>
          </a:xfrm>
          <a:prstGeom prst="rect">
            <a:avLst/>
          </a:prstGeom>
          <a:ln>
            <a:noFill/>
          </a:ln>
          <a:effectLst>
            <a:softEdge rad="112500"/>
          </a:effectLst>
        </p:spPr>
      </p:pic>
    </p:spTree>
    <p:extLst>
      <p:ext uri="{BB962C8B-B14F-4D97-AF65-F5344CB8AC3E}">
        <p14:creationId xmlns:p14="http://schemas.microsoft.com/office/powerpoint/2010/main" val="39932140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17</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500062" y="2084619"/>
            <a:ext cx="5957887" cy="2688761"/>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sz="2000" b="1" i="0">
                <a:solidFill>
                  <a:srgbClr val="360071"/>
                </a:solidFill>
                <a:effectLst/>
              </a:rPr>
              <a:t>Input:</a:t>
            </a:r>
          </a:p>
          <a:p>
            <a:pPr marL="342900" indent="-342900" algn="l">
              <a:lnSpc>
                <a:spcPct val="100000"/>
              </a:lnSpc>
              <a:buFont typeface="Arial" panose="020B0604020202020204" pitchFamily="34" charset="0"/>
              <a:buChar char="•"/>
            </a:pPr>
            <a:r>
              <a:rPr lang="en-US" sz="2000" i="0">
                <a:solidFill>
                  <a:srgbClr val="360071"/>
                </a:solidFill>
                <a:effectLst/>
              </a:rPr>
              <a:t>Directed graph with a source node (s) and a sink node (t).</a:t>
            </a:r>
          </a:p>
          <a:p>
            <a:pPr marL="342900" indent="-342900" algn="l">
              <a:lnSpc>
                <a:spcPct val="100000"/>
              </a:lnSpc>
              <a:buFont typeface="Arial" panose="020B0604020202020204" pitchFamily="34" charset="0"/>
              <a:buChar char="•"/>
            </a:pPr>
            <a:r>
              <a:rPr lang="en-US" sz="2000" i="0">
                <a:solidFill>
                  <a:srgbClr val="360071"/>
                </a:solidFill>
                <a:effectLst/>
              </a:rPr>
              <a:t>Capacities assigned to each edge in the graph.</a:t>
            </a:r>
          </a:p>
          <a:p>
            <a:pPr algn="l">
              <a:lnSpc>
                <a:spcPct val="100000"/>
              </a:lnSpc>
            </a:pPr>
            <a:r>
              <a:rPr lang="en-US" sz="2000" b="1" i="0">
                <a:solidFill>
                  <a:srgbClr val="360071"/>
                </a:solidFill>
                <a:effectLst/>
              </a:rPr>
              <a:t>Output:</a:t>
            </a:r>
          </a:p>
          <a:p>
            <a:pPr marL="342900" indent="-342900" algn="l">
              <a:lnSpc>
                <a:spcPct val="100000"/>
              </a:lnSpc>
              <a:buFont typeface="Arial" panose="020B0604020202020204" pitchFamily="34" charset="0"/>
              <a:buChar char="•"/>
            </a:pPr>
            <a:r>
              <a:rPr lang="en-US" sz="2000" i="0">
                <a:solidFill>
                  <a:srgbClr val="360071"/>
                </a:solidFill>
                <a:effectLst/>
              </a:rPr>
              <a:t>Maximum flow value from the source to the sink.</a:t>
            </a:r>
          </a:p>
        </p:txBody>
      </p:sp>
      <p:pic>
        <p:nvPicPr>
          <p:cNvPr id="7" name="Picture 6">
            <a:extLst>
              <a:ext uri="{FF2B5EF4-FFF2-40B4-BE49-F238E27FC236}">
                <a16:creationId xmlns:a16="http://schemas.microsoft.com/office/drawing/2014/main" id="{DF10BC41-DEB7-48A8-529C-D65B23495A99}"/>
              </a:ext>
            </a:extLst>
          </p:cNvPr>
          <p:cNvPicPr>
            <a:picLocks noChangeAspect="1"/>
          </p:cNvPicPr>
          <p:nvPr/>
        </p:nvPicPr>
        <p:blipFill>
          <a:blip r:embed="rId2"/>
          <a:stretch>
            <a:fillRect/>
          </a:stretch>
        </p:blipFill>
        <p:spPr>
          <a:xfrm>
            <a:off x="6946231" y="3559293"/>
            <a:ext cx="5156533" cy="2428174"/>
          </a:xfrm>
          <a:prstGeom prst="rect">
            <a:avLst/>
          </a:prstGeom>
          <a:ln>
            <a:noFill/>
          </a:ln>
          <a:effectLst>
            <a:softEdge rad="112500"/>
          </a:effectLst>
        </p:spPr>
      </p:pic>
    </p:spTree>
    <p:extLst>
      <p:ext uri="{BB962C8B-B14F-4D97-AF65-F5344CB8AC3E}">
        <p14:creationId xmlns:p14="http://schemas.microsoft.com/office/powerpoint/2010/main" val="11503460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18</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500062" y="2084619"/>
            <a:ext cx="5957887" cy="2688761"/>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sz="2000" b="1" i="0">
                <a:solidFill>
                  <a:srgbClr val="360071"/>
                </a:solidFill>
                <a:effectLst/>
              </a:rPr>
              <a:t>Input:</a:t>
            </a:r>
          </a:p>
          <a:p>
            <a:pPr marL="342900" indent="-342900" algn="l">
              <a:lnSpc>
                <a:spcPct val="100000"/>
              </a:lnSpc>
              <a:buFont typeface="Arial" panose="020B0604020202020204" pitchFamily="34" charset="0"/>
              <a:buChar char="•"/>
            </a:pPr>
            <a:r>
              <a:rPr lang="en-US" sz="2000" i="0">
                <a:solidFill>
                  <a:srgbClr val="360071"/>
                </a:solidFill>
                <a:effectLst/>
              </a:rPr>
              <a:t>Directed graph with a source node (s) and a sink node (t).</a:t>
            </a:r>
          </a:p>
          <a:p>
            <a:pPr marL="342900" indent="-342900" algn="l">
              <a:lnSpc>
                <a:spcPct val="100000"/>
              </a:lnSpc>
              <a:buFont typeface="Arial" panose="020B0604020202020204" pitchFamily="34" charset="0"/>
              <a:buChar char="•"/>
            </a:pPr>
            <a:r>
              <a:rPr lang="en-US" sz="2000" i="0">
                <a:solidFill>
                  <a:srgbClr val="360071"/>
                </a:solidFill>
                <a:effectLst/>
              </a:rPr>
              <a:t>Capacities assigned to each edge in the graph.</a:t>
            </a:r>
          </a:p>
          <a:p>
            <a:pPr algn="l">
              <a:lnSpc>
                <a:spcPct val="100000"/>
              </a:lnSpc>
            </a:pPr>
            <a:r>
              <a:rPr lang="en-US" sz="2000" b="1" i="0">
                <a:solidFill>
                  <a:srgbClr val="360071"/>
                </a:solidFill>
                <a:effectLst/>
              </a:rPr>
              <a:t>Output:</a:t>
            </a:r>
          </a:p>
          <a:p>
            <a:pPr marL="342900" indent="-342900" algn="l">
              <a:lnSpc>
                <a:spcPct val="100000"/>
              </a:lnSpc>
              <a:buFont typeface="Arial" panose="020B0604020202020204" pitchFamily="34" charset="0"/>
              <a:buChar char="•"/>
            </a:pPr>
            <a:r>
              <a:rPr lang="en-US" sz="2000" i="0">
                <a:solidFill>
                  <a:srgbClr val="360071"/>
                </a:solidFill>
                <a:effectLst/>
              </a:rPr>
              <a:t>Maximum flow value from the source to the sink.</a:t>
            </a:r>
          </a:p>
        </p:txBody>
      </p:sp>
      <p:pic>
        <p:nvPicPr>
          <p:cNvPr id="6" name="Picture 5">
            <a:extLst>
              <a:ext uri="{FF2B5EF4-FFF2-40B4-BE49-F238E27FC236}">
                <a16:creationId xmlns:a16="http://schemas.microsoft.com/office/drawing/2014/main" id="{FD1BE58E-D48E-49A5-BF8F-5CEF8F8FDA46}"/>
              </a:ext>
            </a:extLst>
          </p:cNvPr>
          <p:cNvPicPr>
            <a:picLocks noChangeAspect="1"/>
          </p:cNvPicPr>
          <p:nvPr/>
        </p:nvPicPr>
        <p:blipFill>
          <a:blip r:embed="rId2"/>
          <a:stretch>
            <a:fillRect/>
          </a:stretch>
        </p:blipFill>
        <p:spPr>
          <a:xfrm>
            <a:off x="6481008" y="1368552"/>
            <a:ext cx="5734051" cy="2700123"/>
          </a:xfrm>
          <a:prstGeom prst="rect">
            <a:avLst/>
          </a:prstGeom>
        </p:spPr>
      </p:pic>
      <p:pic>
        <p:nvPicPr>
          <p:cNvPr id="10" name="Picture 9">
            <a:extLst>
              <a:ext uri="{FF2B5EF4-FFF2-40B4-BE49-F238E27FC236}">
                <a16:creationId xmlns:a16="http://schemas.microsoft.com/office/drawing/2014/main" id="{A989B25B-3B96-E119-FEAF-23D4280ED9D7}"/>
              </a:ext>
            </a:extLst>
          </p:cNvPr>
          <p:cNvPicPr>
            <a:picLocks noChangeAspect="1"/>
          </p:cNvPicPr>
          <p:nvPr/>
        </p:nvPicPr>
        <p:blipFill>
          <a:blip r:embed="rId3"/>
          <a:stretch>
            <a:fillRect/>
          </a:stretch>
        </p:blipFill>
        <p:spPr>
          <a:xfrm>
            <a:off x="6457948" y="3928692"/>
            <a:ext cx="5734051" cy="2929308"/>
          </a:xfrm>
          <a:prstGeom prst="rect">
            <a:avLst/>
          </a:prstGeom>
        </p:spPr>
      </p:pic>
    </p:spTree>
    <p:extLst>
      <p:ext uri="{BB962C8B-B14F-4D97-AF65-F5344CB8AC3E}">
        <p14:creationId xmlns:p14="http://schemas.microsoft.com/office/powerpoint/2010/main" val="15996035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19</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240633" y="1566566"/>
            <a:ext cx="9134975"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2.2.1. Ford-Fulkerson Algorithm</a:t>
            </a:r>
          </a:p>
        </p:txBody>
      </p:sp>
      <p:sp>
        <p:nvSpPr>
          <p:cNvPr id="6" name="Content Placeholder 7">
            <a:extLst>
              <a:ext uri="{FF2B5EF4-FFF2-40B4-BE49-F238E27FC236}">
                <a16:creationId xmlns:a16="http://schemas.microsoft.com/office/drawing/2014/main" id="{125DD32E-657C-A318-FFAB-8E7475A023B7}"/>
              </a:ext>
            </a:extLst>
          </p:cNvPr>
          <p:cNvSpPr txBox="1">
            <a:spLocks/>
          </p:cNvSpPr>
          <p:nvPr/>
        </p:nvSpPr>
        <p:spPr>
          <a:xfrm>
            <a:off x="705853" y="2115253"/>
            <a:ext cx="9320463" cy="4670022"/>
          </a:xfrm>
          <a:prstGeom prst="rect">
            <a:avLst/>
          </a:prstGeom>
          <a:solidFill>
            <a:schemeClr val="bg1"/>
          </a:solidFill>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sz="2000" b="1">
                <a:solidFill>
                  <a:srgbClr val="360071"/>
                </a:solidFill>
              </a:rPr>
              <a:t>Simple ideas :</a:t>
            </a:r>
          </a:p>
          <a:p>
            <a:pPr algn="l" fontAlgn="base">
              <a:lnSpc>
                <a:spcPct val="100000"/>
              </a:lnSpc>
              <a:buFont typeface="+mj-lt"/>
              <a:buAutoNum type="arabicPeriod"/>
            </a:pPr>
            <a:r>
              <a:rPr lang="en-US" sz="2000">
                <a:solidFill>
                  <a:srgbClr val="360071"/>
                </a:solidFill>
                <a:effectLst/>
              </a:rPr>
              <a:t> Start with initial flow as 0.</a:t>
            </a:r>
          </a:p>
          <a:p>
            <a:pPr algn="l" fontAlgn="base">
              <a:lnSpc>
                <a:spcPct val="100000"/>
              </a:lnSpc>
              <a:buFont typeface="+mj-lt"/>
              <a:buAutoNum type="arabicPeriod"/>
            </a:pPr>
            <a:r>
              <a:rPr lang="en-US" sz="2000">
                <a:solidFill>
                  <a:srgbClr val="360071"/>
                </a:solidFill>
                <a:effectLst/>
              </a:rPr>
              <a:t> While there exists an </a:t>
            </a:r>
            <a:r>
              <a:rPr lang="en-US" sz="2000" b="1">
                <a:solidFill>
                  <a:srgbClr val="360071"/>
                </a:solidFill>
                <a:effectLst/>
              </a:rPr>
              <a:t>augmenting path </a:t>
            </a:r>
            <a:r>
              <a:rPr lang="en-US" sz="2000">
                <a:solidFill>
                  <a:srgbClr val="360071"/>
                </a:solidFill>
                <a:effectLst/>
              </a:rPr>
              <a:t>from the source to the sink:  </a:t>
            </a:r>
          </a:p>
          <a:p>
            <a:pPr marL="571500" lvl="1" indent="-342900" fontAlgn="base">
              <a:lnSpc>
                <a:spcPct val="100000"/>
              </a:lnSpc>
            </a:pPr>
            <a:r>
              <a:rPr lang="en-US" sz="2000">
                <a:solidFill>
                  <a:srgbClr val="360071"/>
                </a:solidFill>
              </a:rPr>
              <a:t> </a:t>
            </a:r>
            <a:r>
              <a:rPr lang="en-US" sz="2000">
                <a:solidFill>
                  <a:srgbClr val="360071"/>
                </a:solidFill>
                <a:effectLst/>
              </a:rPr>
              <a:t>Find an augmenting path using any path-finding algorithm. </a:t>
            </a:r>
            <a:br>
              <a:rPr lang="en-US" sz="2000">
                <a:solidFill>
                  <a:srgbClr val="360071"/>
                </a:solidFill>
                <a:effectLst/>
              </a:rPr>
            </a:br>
            <a:r>
              <a:rPr lang="en-US" sz="2000" b="0" i="0">
                <a:solidFill>
                  <a:srgbClr val="360071"/>
                </a:solidFill>
                <a:effectLst/>
              </a:rPr>
              <a:t>An augmenting path is a simple path in the </a:t>
            </a:r>
            <a:r>
              <a:rPr lang="en-US" sz="2000" b="1" i="0">
                <a:solidFill>
                  <a:srgbClr val="360071"/>
                </a:solidFill>
                <a:effectLst/>
              </a:rPr>
              <a:t>residual graph</a:t>
            </a:r>
            <a:r>
              <a:rPr lang="en-US" sz="2000" b="0" i="0">
                <a:solidFill>
                  <a:srgbClr val="360071"/>
                </a:solidFill>
                <a:effectLst/>
              </a:rPr>
              <a:t>.</a:t>
            </a:r>
            <a:endParaRPr lang="en-US" sz="2000">
              <a:solidFill>
                <a:srgbClr val="360071"/>
              </a:solidFill>
              <a:effectLst/>
            </a:endParaRPr>
          </a:p>
          <a:p>
            <a:pPr marL="571500" lvl="1" indent="-342900" fontAlgn="base">
              <a:lnSpc>
                <a:spcPct val="100000"/>
              </a:lnSpc>
            </a:pPr>
            <a:r>
              <a:rPr lang="en-US" sz="2000">
                <a:solidFill>
                  <a:srgbClr val="360071"/>
                </a:solidFill>
                <a:effectLst/>
              </a:rPr>
              <a:t>Determine the amount of flow that can be sent along the augmenting path, which is the </a:t>
            </a:r>
            <a:r>
              <a:rPr lang="en-US" sz="2000" b="1">
                <a:solidFill>
                  <a:srgbClr val="360071"/>
                </a:solidFill>
                <a:effectLst/>
              </a:rPr>
              <a:t>minimum residual capacity </a:t>
            </a:r>
            <a:r>
              <a:rPr lang="en-US" sz="2000">
                <a:solidFill>
                  <a:srgbClr val="360071"/>
                </a:solidFill>
                <a:effectLst/>
              </a:rPr>
              <a:t>along the edges of the path.</a:t>
            </a:r>
          </a:p>
          <a:p>
            <a:pPr marL="571500" lvl="1" indent="-342900" fontAlgn="base">
              <a:lnSpc>
                <a:spcPct val="100000"/>
              </a:lnSpc>
            </a:pPr>
            <a:r>
              <a:rPr lang="en-US" sz="2000">
                <a:solidFill>
                  <a:srgbClr val="360071"/>
                </a:solidFill>
                <a:effectLst/>
              </a:rPr>
              <a:t>Increase the flow along the augmenting path by the determined amount.</a:t>
            </a:r>
          </a:p>
          <a:p>
            <a:pPr algn="l" fontAlgn="base">
              <a:lnSpc>
                <a:spcPct val="100000"/>
              </a:lnSpc>
              <a:buFont typeface="+mj-lt"/>
              <a:buAutoNum type="arabicPeriod"/>
            </a:pPr>
            <a:r>
              <a:rPr lang="en-US" sz="2000">
                <a:solidFill>
                  <a:srgbClr val="360071"/>
                </a:solidFill>
                <a:effectLst/>
              </a:rPr>
              <a:t> Return the maximum flow.</a:t>
            </a:r>
          </a:p>
          <a:p>
            <a:pPr algn="l">
              <a:lnSpc>
                <a:spcPct val="100000"/>
              </a:lnSpc>
            </a:pPr>
            <a:endParaRPr lang="en-US" sz="2000">
              <a:solidFill>
                <a:srgbClr val="360071"/>
              </a:solidFill>
            </a:endParaRPr>
          </a:p>
          <a:p>
            <a:pPr algn="l">
              <a:lnSpc>
                <a:spcPct val="100000"/>
              </a:lnSpc>
            </a:pPr>
            <a:endParaRPr lang="en-US" sz="2000">
              <a:solidFill>
                <a:srgbClr val="360071"/>
              </a:solidFill>
              <a:effectLst/>
            </a:endParaRPr>
          </a:p>
        </p:txBody>
      </p:sp>
    </p:spTree>
    <p:extLst>
      <p:ext uri="{BB962C8B-B14F-4D97-AF65-F5344CB8AC3E}">
        <p14:creationId xmlns:p14="http://schemas.microsoft.com/office/powerpoint/2010/main" val="1101443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99000">
              <a:srgbClr val="FCFFFE"/>
            </a:gs>
            <a:gs pos="66020">
              <a:srgbClr val="F3FFFF"/>
            </a:gs>
            <a:gs pos="37992">
              <a:srgbClr val="FFFFFF"/>
            </a:gs>
            <a:gs pos="8000">
              <a:srgbClr val="EAFCFD"/>
            </a:gs>
          </a:gsLst>
          <a:lin ang="16200000" scaled="0"/>
        </a:gradFill>
        <a:effectLst/>
      </p:bgPr>
    </p:bg>
    <p:spTree>
      <p:nvGrpSpPr>
        <p:cNvPr id="1" name=""/>
        <p:cNvGrpSpPr/>
        <p:nvPr/>
      </p:nvGrpSpPr>
      <p:grpSpPr>
        <a:xfrm>
          <a:off x="0" y="0"/>
          <a:ext cx="0" cy="0"/>
          <a:chOff x="0" y="0"/>
          <a:chExt cx="0" cy="0"/>
        </a:xfrm>
      </p:grpSpPr>
      <p:pic>
        <p:nvPicPr>
          <p:cNvPr id="13" name="Content Placeholder 12" descr="Like Panda">
            <a:extLst>
              <a:ext uri="{FF2B5EF4-FFF2-40B4-BE49-F238E27FC236}">
                <a16:creationId xmlns:a16="http://schemas.microsoft.com/office/drawing/2014/main" id="{7155720E-9D02-5ECA-DB54-75CB304E4151}"/>
              </a:ext>
            </a:extLst>
          </p:cNvPr>
          <p:cNvPicPr>
            <a:picLocks noGrp="1" noChangeAspect="1"/>
          </p:cNvPicPr>
          <p:nvPr>
            <p:ph sz="quarter" idx="16"/>
          </p:nvPr>
        </p:nvPicPr>
        <p:blipFill>
          <a:blip r:embed="rId2"/>
          <a:stretch>
            <a:fillRect/>
          </a:stretch>
        </p:blipFill>
        <p:spPr>
          <a:xfrm>
            <a:off x="6747761" y="1593986"/>
            <a:ext cx="2146582" cy="2146582"/>
          </a:xfrm>
        </p:spPr>
      </p:pic>
      <p:sp>
        <p:nvSpPr>
          <p:cNvPr id="6" name="Footer Placeholder 6">
            <a:extLst>
              <a:ext uri="{FF2B5EF4-FFF2-40B4-BE49-F238E27FC236}">
                <a16:creationId xmlns:a16="http://schemas.microsoft.com/office/drawing/2014/main" id="{DB539456-BF44-08B6-D579-3FDA4C43AFB9}"/>
              </a:ext>
            </a:extLst>
          </p:cNvPr>
          <p:cNvSpPr txBox="1">
            <a:spLocks/>
          </p:cNvSpPr>
          <p:nvPr/>
        </p:nvSpPr>
        <p:spPr>
          <a:xfrm>
            <a:off x="2118535" y="3914656"/>
            <a:ext cx="3977465" cy="355562"/>
          </a:xfrm>
          <a:prstGeom prst="rect">
            <a:avLst/>
          </a:prstGeom>
          <a:noFill/>
        </p:spPr>
        <p:txBody>
          <a:bodyPr vert="horz" lIns="91440" tIns="45720" rIns="91440" bIns="45720" rtlCol="0">
            <a:noAutofit/>
          </a:bodyPr>
          <a:lstStyle>
            <a:lvl1pPr marL="0" indent="0" algn="ctr" defTabSz="914400" rtl="0" eaLnBrk="1" latinLnBrk="0" hangingPunct="1">
              <a:lnSpc>
                <a:spcPct val="150000"/>
              </a:lnSpc>
              <a:spcBef>
                <a:spcPts val="1000"/>
              </a:spcBef>
              <a:spcAft>
                <a:spcPts val="1200"/>
              </a:spcAft>
              <a:buFontTx/>
              <a:buNone/>
              <a:defRPr lang="en-US" sz="1200" kern="120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r>
              <a:rPr lang="en-US" sz="2800" b="1" err="1">
                <a:solidFill>
                  <a:srgbClr val="360071"/>
                </a:solidFill>
                <a:latin typeface="Segoe UI" panose="020B0502040204020203" pitchFamily="34" charset="0"/>
                <a:cs typeface="Segoe UI" panose="020B0502040204020203" pitchFamily="34" charset="0"/>
              </a:rPr>
              <a:t>Nguyễn</a:t>
            </a:r>
            <a:r>
              <a:rPr lang="en-US" sz="2800" b="1">
                <a:solidFill>
                  <a:srgbClr val="360071"/>
                </a:solidFill>
                <a:latin typeface="Segoe UI" panose="020B0502040204020203" pitchFamily="34" charset="0"/>
                <a:cs typeface="Segoe UI" panose="020B0502040204020203" pitchFamily="34" charset="0"/>
              </a:rPr>
              <a:t> Hoàng </a:t>
            </a:r>
            <a:r>
              <a:rPr lang="en-US" sz="2800" b="1" err="1">
                <a:solidFill>
                  <a:srgbClr val="360071"/>
                </a:solidFill>
                <a:latin typeface="Segoe UI" panose="020B0502040204020203" pitchFamily="34" charset="0"/>
                <a:cs typeface="Segoe UI" panose="020B0502040204020203" pitchFamily="34" charset="0"/>
              </a:rPr>
              <a:t>Thuận</a:t>
            </a:r>
            <a:endParaRPr lang="en-US" sz="2800" b="1">
              <a:solidFill>
                <a:srgbClr val="360071"/>
              </a:solidFill>
              <a:latin typeface="Segoe UI" panose="020B0502040204020203" pitchFamily="34" charset="0"/>
              <a:cs typeface="Segoe UI" panose="020B0502040204020203" pitchFamily="34" charset="0"/>
            </a:endParaRPr>
          </a:p>
        </p:txBody>
      </p:sp>
      <p:sp>
        <p:nvSpPr>
          <p:cNvPr id="4" name="Slide Number Placeholder 7">
            <a:extLst>
              <a:ext uri="{FF2B5EF4-FFF2-40B4-BE49-F238E27FC236}">
                <a16:creationId xmlns:a16="http://schemas.microsoft.com/office/drawing/2014/main" id="{192B615A-08BC-182B-FC6E-7F8DF152C95B}"/>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2</a:t>
            </a:fld>
            <a:endParaRPr lang="en-US" sz="1400">
              <a:solidFill>
                <a:schemeClr val="bg2">
                  <a:lumMod val="50000"/>
                </a:schemeClr>
              </a:solidFill>
              <a:latin typeface="Segoe UI" panose="020B0502040204020203" pitchFamily="34" charset="0"/>
              <a:cs typeface="Segoe UI" panose="020B0502040204020203" pitchFamily="34" charset="0"/>
            </a:endParaRPr>
          </a:p>
        </p:txBody>
      </p:sp>
      <p:pic>
        <p:nvPicPr>
          <p:cNvPr id="15" name="Picture 14" descr="Shock Panda">
            <a:extLst>
              <a:ext uri="{FF2B5EF4-FFF2-40B4-BE49-F238E27FC236}">
                <a16:creationId xmlns:a16="http://schemas.microsoft.com/office/drawing/2014/main" id="{E4F279FE-105A-9DA7-19E7-402F65DE59F4}"/>
              </a:ext>
            </a:extLst>
          </p:cNvPr>
          <p:cNvPicPr>
            <a:picLocks noChangeAspect="1"/>
          </p:cNvPicPr>
          <p:nvPr/>
        </p:nvPicPr>
        <p:blipFill>
          <a:blip r:embed="rId3"/>
          <a:stretch>
            <a:fillRect/>
          </a:stretch>
        </p:blipFill>
        <p:spPr>
          <a:xfrm>
            <a:off x="2712336" y="1458755"/>
            <a:ext cx="2412851" cy="2412851"/>
          </a:xfrm>
          <a:prstGeom prst="rect">
            <a:avLst/>
          </a:prstGeom>
        </p:spPr>
      </p:pic>
      <p:sp>
        <p:nvSpPr>
          <p:cNvPr id="16" name="Footer Placeholder 6">
            <a:extLst>
              <a:ext uri="{FF2B5EF4-FFF2-40B4-BE49-F238E27FC236}">
                <a16:creationId xmlns:a16="http://schemas.microsoft.com/office/drawing/2014/main" id="{EE03E102-A1E2-AE5C-BB01-0001A0B23E60}"/>
              </a:ext>
            </a:extLst>
          </p:cNvPr>
          <p:cNvSpPr txBox="1">
            <a:spLocks/>
          </p:cNvSpPr>
          <p:nvPr/>
        </p:nvSpPr>
        <p:spPr>
          <a:xfrm>
            <a:off x="6888672" y="3914656"/>
            <a:ext cx="2662177" cy="355562"/>
          </a:xfrm>
          <a:prstGeom prst="rect">
            <a:avLst/>
          </a:prstGeom>
          <a:noFill/>
        </p:spPr>
        <p:txBody>
          <a:bodyPr vert="horz" lIns="91440" tIns="45720" rIns="91440" bIns="45720" rtlCol="0">
            <a:noAutofit/>
          </a:bodyPr>
          <a:lstStyle>
            <a:lvl1pPr marL="0" indent="0" algn="ctr" defTabSz="914400" rtl="0" eaLnBrk="1" latinLnBrk="0" hangingPunct="1">
              <a:lnSpc>
                <a:spcPct val="150000"/>
              </a:lnSpc>
              <a:spcBef>
                <a:spcPts val="1000"/>
              </a:spcBef>
              <a:spcAft>
                <a:spcPts val="1200"/>
              </a:spcAft>
              <a:buFontTx/>
              <a:buNone/>
              <a:defRPr lang="en-US" sz="1200" kern="120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r>
              <a:rPr lang="en-US" sz="2800" b="1">
                <a:solidFill>
                  <a:srgbClr val="360071"/>
                </a:solidFill>
                <a:latin typeface="Segoe UI" panose="020B0502040204020203" pitchFamily="34" charset="0"/>
                <a:cs typeface="Segoe UI" panose="020B0502040204020203" pitchFamily="34" charset="0"/>
              </a:rPr>
              <a:t>Lê Thị Liên</a:t>
            </a:r>
          </a:p>
        </p:txBody>
      </p:sp>
      <p:sp>
        <p:nvSpPr>
          <p:cNvPr id="3" name="TextBox 2">
            <a:extLst>
              <a:ext uri="{FF2B5EF4-FFF2-40B4-BE49-F238E27FC236}">
                <a16:creationId xmlns:a16="http://schemas.microsoft.com/office/drawing/2014/main" id="{923DD038-748A-273E-8343-E8D856733D7C}"/>
              </a:ext>
            </a:extLst>
          </p:cNvPr>
          <p:cNvSpPr txBox="1"/>
          <p:nvPr/>
        </p:nvSpPr>
        <p:spPr>
          <a:xfrm>
            <a:off x="5541543" y="5509120"/>
            <a:ext cx="6096000" cy="584775"/>
          </a:xfrm>
          <a:prstGeom prst="rect">
            <a:avLst/>
          </a:prstGeom>
          <a:noFill/>
        </p:spPr>
        <p:txBody>
          <a:bodyPr wrap="square">
            <a:spAutoFit/>
          </a:bodyPr>
          <a:lstStyle/>
          <a:p>
            <a:r>
              <a:rPr lang="en-US" sz="3200" b="1" err="1">
                <a:solidFill>
                  <a:srgbClr val="6A1F60"/>
                </a:solidFill>
                <a:latin typeface="Candara" panose="020E0502030303020204" pitchFamily="34" charset="0"/>
                <a:cs typeface="Segoe UI" panose="020B0502040204020203" pitchFamily="34" charset="0"/>
              </a:rPr>
              <a:t>Nhóm</a:t>
            </a:r>
            <a:r>
              <a:rPr lang="en-US" sz="3200" b="1">
                <a:solidFill>
                  <a:srgbClr val="6A1F60"/>
                </a:solidFill>
                <a:latin typeface="Candara" panose="020E0502030303020204" pitchFamily="34" charset="0"/>
                <a:cs typeface="Segoe UI" panose="020B0502040204020203" pitchFamily="34" charset="0"/>
              </a:rPr>
              <a:t> 14</a:t>
            </a:r>
            <a:endParaRPr lang="en-US" sz="3200" b="1"/>
          </a:p>
        </p:txBody>
      </p:sp>
    </p:spTree>
    <p:extLst>
      <p:ext uri="{BB962C8B-B14F-4D97-AF65-F5344CB8AC3E}">
        <p14:creationId xmlns:p14="http://schemas.microsoft.com/office/powerpoint/2010/main" val="3431314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20</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240633" y="1566566"/>
            <a:ext cx="9134975"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2.2.1. Ford-Fulkerson Algorithm</a:t>
            </a:r>
          </a:p>
        </p:txBody>
      </p:sp>
      <p:pic>
        <p:nvPicPr>
          <p:cNvPr id="17" name="Picture 16">
            <a:extLst>
              <a:ext uri="{FF2B5EF4-FFF2-40B4-BE49-F238E27FC236}">
                <a16:creationId xmlns:a16="http://schemas.microsoft.com/office/drawing/2014/main" id="{5E30326A-9F63-4E23-B9F5-DAAD0FFE8E7A}"/>
              </a:ext>
            </a:extLst>
          </p:cNvPr>
          <p:cNvPicPr>
            <a:picLocks noChangeAspect="1"/>
          </p:cNvPicPr>
          <p:nvPr/>
        </p:nvPicPr>
        <p:blipFill>
          <a:blip r:embed="rId2"/>
          <a:stretch>
            <a:fillRect/>
          </a:stretch>
        </p:blipFill>
        <p:spPr>
          <a:xfrm>
            <a:off x="0" y="2718875"/>
            <a:ext cx="5957887" cy="3029757"/>
          </a:xfrm>
          <a:prstGeom prst="rect">
            <a:avLst/>
          </a:prstGeom>
        </p:spPr>
      </p:pic>
      <p:sp>
        <p:nvSpPr>
          <p:cNvPr id="6" name="TextBox 5">
            <a:extLst>
              <a:ext uri="{FF2B5EF4-FFF2-40B4-BE49-F238E27FC236}">
                <a16:creationId xmlns:a16="http://schemas.microsoft.com/office/drawing/2014/main" id="{D4D52626-1765-46C0-D3BE-4D6E4FF74CAC}"/>
              </a:ext>
            </a:extLst>
          </p:cNvPr>
          <p:cNvSpPr txBox="1"/>
          <p:nvPr/>
        </p:nvSpPr>
        <p:spPr>
          <a:xfrm>
            <a:off x="7178040" y="3993606"/>
            <a:ext cx="4804308" cy="1815882"/>
          </a:xfrm>
          <a:prstGeom prst="rect">
            <a:avLst/>
          </a:prstGeom>
          <a:noFill/>
        </p:spPr>
        <p:txBody>
          <a:bodyPr wrap="square">
            <a:spAutoFit/>
          </a:bodyPr>
          <a:lstStyle/>
          <a:p>
            <a:pPr algn="ctr"/>
            <a:r>
              <a:rPr lang="en-US" sz="2800" b="0" i="0">
                <a:solidFill>
                  <a:srgbClr val="360071"/>
                </a:solidFill>
                <a:effectLst/>
                <a:latin typeface="+mj-lt"/>
              </a:rPr>
              <a:t>How many paths from source to sink ?</a:t>
            </a:r>
          </a:p>
          <a:p>
            <a:pPr algn="ctr"/>
            <a:br>
              <a:rPr lang="en-US" sz="2800">
                <a:solidFill>
                  <a:srgbClr val="360071"/>
                </a:solidFill>
                <a:latin typeface="+mj-lt"/>
              </a:rPr>
            </a:br>
            <a:endParaRPr lang="en-US" sz="2800">
              <a:solidFill>
                <a:srgbClr val="360071"/>
              </a:solidFill>
              <a:latin typeface="+mj-lt"/>
            </a:endParaRPr>
          </a:p>
        </p:txBody>
      </p:sp>
    </p:spTree>
    <p:extLst>
      <p:ext uri="{BB962C8B-B14F-4D97-AF65-F5344CB8AC3E}">
        <p14:creationId xmlns:p14="http://schemas.microsoft.com/office/powerpoint/2010/main" val="1657449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21</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240633" y="1566566"/>
            <a:ext cx="9134975"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2.2.1. Ford-Fulkerson Algorithm</a:t>
            </a:r>
          </a:p>
        </p:txBody>
      </p:sp>
      <p:pic>
        <p:nvPicPr>
          <p:cNvPr id="17" name="Picture 16">
            <a:extLst>
              <a:ext uri="{FF2B5EF4-FFF2-40B4-BE49-F238E27FC236}">
                <a16:creationId xmlns:a16="http://schemas.microsoft.com/office/drawing/2014/main" id="{5E30326A-9F63-4E23-B9F5-DAAD0FFE8E7A}"/>
              </a:ext>
            </a:extLst>
          </p:cNvPr>
          <p:cNvPicPr>
            <a:picLocks noChangeAspect="1"/>
          </p:cNvPicPr>
          <p:nvPr/>
        </p:nvPicPr>
        <p:blipFill>
          <a:blip r:embed="rId2"/>
          <a:stretch>
            <a:fillRect/>
          </a:stretch>
        </p:blipFill>
        <p:spPr>
          <a:xfrm>
            <a:off x="0" y="2718875"/>
            <a:ext cx="5957887" cy="3029757"/>
          </a:xfrm>
          <a:prstGeom prst="rect">
            <a:avLst/>
          </a:prstGeom>
        </p:spPr>
      </p:pic>
      <p:pic>
        <p:nvPicPr>
          <p:cNvPr id="20" name="Picture 19">
            <a:extLst>
              <a:ext uri="{FF2B5EF4-FFF2-40B4-BE49-F238E27FC236}">
                <a16:creationId xmlns:a16="http://schemas.microsoft.com/office/drawing/2014/main" id="{4DEDED2F-41A7-7C63-8680-0C0A5548D953}"/>
              </a:ext>
            </a:extLst>
          </p:cNvPr>
          <p:cNvPicPr>
            <a:picLocks noChangeAspect="1"/>
          </p:cNvPicPr>
          <p:nvPr/>
        </p:nvPicPr>
        <p:blipFill>
          <a:blip r:embed="rId2"/>
          <a:stretch>
            <a:fillRect/>
          </a:stretch>
        </p:blipFill>
        <p:spPr>
          <a:xfrm>
            <a:off x="6234115" y="2718875"/>
            <a:ext cx="5957887" cy="3029757"/>
          </a:xfrm>
          <a:prstGeom prst="rect">
            <a:avLst/>
          </a:prstGeom>
        </p:spPr>
      </p:pic>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513887A-A30C-2D53-9A19-8BAE6BAD0D38}"/>
                  </a:ext>
                </a:extLst>
              </p14:cNvPr>
              <p14:cNvContentPartPr/>
              <p14:nvPr/>
            </p14:nvContentPartPr>
            <p14:xfrm>
              <a:off x="7299549" y="3929838"/>
              <a:ext cx="167400" cy="276480"/>
            </p14:xfrm>
          </p:contentPart>
        </mc:Choice>
        <mc:Fallback xmlns="">
          <p:pic>
            <p:nvPicPr>
              <p:cNvPr id="21" name="Ink 20">
                <a:extLst>
                  <a:ext uri="{FF2B5EF4-FFF2-40B4-BE49-F238E27FC236}">
                    <a16:creationId xmlns:a16="http://schemas.microsoft.com/office/drawing/2014/main" id="{B513887A-A30C-2D53-9A19-8BAE6BAD0D38}"/>
                  </a:ext>
                </a:extLst>
              </p:cNvPr>
              <p:cNvPicPr/>
              <p:nvPr/>
            </p:nvPicPr>
            <p:blipFill>
              <a:blip r:embed="rId4"/>
              <a:stretch>
                <a:fillRect/>
              </a:stretch>
            </p:blipFill>
            <p:spPr>
              <a:xfrm>
                <a:off x="7281510" y="3911838"/>
                <a:ext cx="203117"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 name="Ink 21">
                <a:extLst>
                  <a:ext uri="{FF2B5EF4-FFF2-40B4-BE49-F238E27FC236}">
                    <a16:creationId xmlns:a16="http://schemas.microsoft.com/office/drawing/2014/main" id="{7D8A6C24-200C-8DDB-ECE2-2B5662D42D8D}"/>
                  </a:ext>
                </a:extLst>
              </p14:cNvPr>
              <p14:cNvContentPartPr/>
              <p14:nvPr/>
            </p14:nvContentPartPr>
            <p14:xfrm>
              <a:off x="8842149" y="3468318"/>
              <a:ext cx="175320" cy="227880"/>
            </p14:xfrm>
          </p:contentPart>
        </mc:Choice>
        <mc:Fallback xmlns="">
          <p:pic>
            <p:nvPicPr>
              <p:cNvPr id="22" name="Ink 21">
                <a:extLst>
                  <a:ext uri="{FF2B5EF4-FFF2-40B4-BE49-F238E27FC236}">
                    <a16:creationId xmlns:a16="http://schemas.microsoft.com/office/drawing/2014/main" id="{7D8A6C24-200C-8DDB-ECE2-2B5662D42D8D}"/>
                  </a:ext>
                </a:extLst>
              </p:cNvPr>
              <p:cNvPicPr/>
              <p:nvPr/>
            </p:nvPicPr>
            <p:blipFill>
              <a:blip r:embed="rId6"/>
              <a:stretch>
                <a:fillRect/>
              </a:stretch>
            </p:blipFill>
            <p:spPr>
              <a:xfrm>
                <a:off x="8824112" y="3450318"/>
                <a:ext cx="211033" cy="263520"/>
              </a:xfrm>
              <a:prstGeom prst="rect">
                <a:avLst/>
              </a:prstGeom>
            </p:spPr>
          </p:pic>
        </mc:Fallback>
      </mc:AlternateContent>
      <p:grpSp>
        <p:nvGrpSpPr>
          <p:cNvPr id="25" name="Group 24">
            <a:extLst>
              <a:ext uri="{FF2B5EF4-FFF2-40B4-BE49-F238E27FC236}">
                <a16:creationId xmlns:a16="http://schemas.microsoft.com/office/drawing/2014/main" id="{14C39D3D-407D-E65C-DBAA-0E0B6D2982A6}"/>
              </a:ext>
            </a:extLst>
          </p:cNvPr>
          <p:cNvGrpSpPr/>
          <p:nvPr/>
        </p:nvGrpSpPr>
        <p:grpSpPr>
          <a:xfrm>
            <a:off x="6994269" y="4879518"/>
            <a:ext cx="227520" cy="179280"/>
            <a:chOff x="6994269" y="4879518"/>
            <a:chExt cx="227520" cy="179280"/>
          </a:xfrm>
        </p:grpSpPr>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C67C703E-99C8-BCCC-3D71-91607FF042CC}"/>
                    </a:ext>
                  </a:extLst>
                </p14:cNvPr>
                <p14:cNvContentPartPr/>
                <p14:nvPr/>
              </p14:nvContentPartPr>
              <p14:xfrm>
                <a:off x="7058709" y="4879518"/>
                <a:ext cx="163080" cy="179280"/>
              </p14:xfrm>
            </p:contentPart>
          </mc:Choice>
          <mc:Fallback xmlns="">
            <p:pic>
              <p:nvPicPr>
                <p:cNvPr id="23" name="Ink 22">
                  <a:extLst>
                    <a:ext uri="{FF2B5EF4-FFF2-40B4-BE49-F238E27FC236}">
                      <a16:creationId xmlns:a16="http://schemas.microsoft.com/office/drawing/2014/main" id="{C67C703E-99C8-BCCC-3D71-91607FF042CC}"/>
                    </a:ext>
                  </a:extLst>
                </p:cNvPr>
                <p:cNvPicPr/>
                <p:nvPr/>
              </p:nvPicPr>
              <p:blipFill>
                <a:blip r:embed="rId8"/>
                <a:stretch>
                  <a:fillRect/>
                </a:stretch>
              </p:blipFill>
              <p:spPr>
                <a:xfrm>
                  <a:off x="7040709" y="4861554"/>
                  <a:ext cx="198720" cy="21484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C0988492-05BE-F831-C8ED-FFB244D7A4E1}"/>
                    </a:ext>
                  </a:extLst>
                </p14:cNvPr>
                <p14:cNvContentPartPr/>
                <p14:nvPr/>
              </p14:nvContentPartPr>
              <p14:xfrm>
                <a:off x="6994269" y="4910838"/>
                <a:ext cx="3960" cy="83160"/>
              </p14:xfrm>
            </p:contentPart>
          </mc:Choice>
          <mc:Fallback xmlns="">
            <p:pic>
              <p:nvPicPr>
                <p:cNvPr id="24" name="Ink 23">
                  <a:extLst>
                    <a:ext uri="{FF2B5EF4-FFF2-40B4-BE49-F238E27FC236}">
                      <a16:creationId xmlns:a16="http://schemas.microsoft.com/office/drawing/2014/main" id="{C0988492-05BE-F831-C8ED-FFB244D7A4E1}"/>
                    </a:ext>
                  </a:extLst>
                </p:cNvPr>
                <p:cNvPicPr/>
                <p:nvPr/>
              </p:nvPicPr>
              <p:blipFill>
                <a:blip r:embed="rId10"/>
                <a:stretch>
                  <a:fillRect/>
                </a:stretch>
              </p:blipFill>
              <p:spPr>
                <a:xfrm>
                  <a:off x="6976269" y="4892916"/>
                  <a:ext cx="39600" cy="11864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24146E59-D51E-615D-A26E-E99011EB7142}"/>
                  </a:ext>
                </a:extLst>
              </p14:cNvPr>
              <p14:cNvContentPartPr/>
              <p14:nvPr/>
            </p14:nvContentPartPr>
            <p14:xfrm>
              <a:off x="9237069" y="4880598"/>
              <a:ext cx="199440" cy="229320"/>
            </p14:xfrm>
          </p:contentPart>
        </mc:Choice>
        <mc:Fallback xmlns="">
          <p:pic>
            <p:nvPicPr>
              <p:cNvPr id="26" name="Ink 25">
                <a:extLst>
                  <a:ext uri="{FF2B5EF4-FFF2-40B4-BE49-F238E27FC236}">
                    <a16:creationId xmlns:a16="http://schemas.microsoft.com/office/drawing/2014/main" id="{24146E59-D51E-615D-A26E-E99011EB7142}"/>
                  </a:ext>
                </a:extLst>
              </p:cNvPr>
              <p:cNvPicPr/>
              <p:nvPr/>
            </p:nvPicPr>
            <p:blipFill>
              <a:blip r:embed="rId12"/>
              <a:stretch>
                <a:fillRect/>
              </a:stretch>
            </p:blipFill>
            <p:spPr>
              <a:xfrm>
                <a:off x="9219101" y="4862598"/>
                <a:ext cx="235016"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705F3C89-3EA8-569A-07D6-BF168AF39674}"/>
                  </a:ext>
                </a:extLst>
              </p14:cNvPr>
              <p14:cNvContentPartPr/>
              <p14:nvPr/>
            </p14:nvContentPartPr>
            <p14:xfrm>
              <a:off x="9023949" y="3988878"/>
              <a:ext cx="195480" cy="221400"/>
            </p14:xfrm>
          </p:contentPart>
        </mc:Choice>
        <mc:Fallback xmlns="">
          <p:pic>
            <p:nvPicPr>
              <p:cNvPr id="27" name="Ink 26">
                <a:extLst>
                  <a:ext uri="{FF2B5EF4-FFF2-40B4-BE49-F238E27FC236}">
                    <a16:creationId xmlns:a16="http://schemas.microsoft.com/office/drawing/2014/main" id="{705F3C89-3EA8-569A-07D6-BF168AF39674}"/>
                  </a:ext>
                </a:extLst>
              </p:cNvPr>
              <p:cNvPicPr/>
              <p:nvPr/>
            </p:nvPicPr>
            <p:blipFill>
              <a:blip r:embed="rId14"/>
              <a:stretch>
                <a:fillRect/>
              </a:stretch>
            </p:blipFill>
            <p:spPr>
              <a:xfrm>
                <a:off x="9005949" y="3970878"/>
                <a:ext cx="2311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EBC22DF9-81CC-FFF9-31B1-D10C5036112D}"/>
                  </a:ext>
                </a:extLst>
              </p14:cNvPr>
              <p14:cNvContentPartPr/>
              <p14:nvPr/>
            </p14:nvContentPartPr>
            <p14:xfrm>
              <a:off x="10963989" y="3449958"/>
              <a:ext cx="214920" cy="265320"/>
            </p14:xfrm>
          </p:contentPart>
        </mc:Choice>
        <mc:Fallback xmlns="">
          <p:pic>
            <p:nvPicPr>
              <p:cNvPr id="28" name="Ink 27">
                <a:extLst>
                  <a:ext uri="{FF2B5EF4-FFF2-40B4-BE49-F238E27FC236}">
                    <a16:creationId xmlns:a16="http://schemas.microsoft.com/office/drawing/2014/main" id="{EBC22DF9-81CC-FFF9-31B1-D10C5036112D}"/>
                  </a:ext>
                </a:extLst>
              </p:cNvPr>
              <p:cNvPicPr/>
              <p:nvPr/>
            </p:nvPicPr>
            <p:blipFill>
              <a:blip r:embed="rId16"/>
              <a:stretch>
                <a:fillRect/>
              </a:stretch>
            </p:blipFill>
            <p:spPr>
              <a:xfrm>
                <a:off x="10945989" y="3431958"/>
                <a:ext cx="2505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46FC93C6-C741-3565-7B52-52880A3D1518}"/>
                  </a:ext>
                </a:extLst>
              </p14:cNvPr>
              <p14:cNvContentPartPr/>
              <p14:nvPr/>
            </p14:nvContentPartPr>
            <p14:xfrm>
              <a:off x="10782909" y="4024878"/>
              <a:ext cx="188640" cy="208440"/>
            </p14:xfrm>
          </p:contentPart>
        </mc:Choice>
        <mc:Fallback xmlns="">
          <p:pic>
            <p:nvPicPr>
              <p:cNvPr id="29" name="Ink 28">
                <a:extLst>
                  <a:ext uri="{FF2B5EF4-FFF2-40B4-BE49-F238E27FC236}">
                    <a16:creationId xmlns:a16="http://schemas.microsoft.com/office/drawing/2014/main" id="{46FC93C6-C741-3565-7B52-52880A3D1518}"/>
                  </a:ext>
                </a:extLst>
              </p:cNvPr>
              <p:cNvPicPr/>
              <p:nvPr/>
            </p:nvPicPr>
            <p:blipFill>
              <a:blip r:embed="rId18"/>
              <a:stretch>
                <a:fillRect/>
              </a:stretch>
            </p:blipFill>
            <p:spPr>
              <a:xfrm>
                <a:off x="10764909" y="4006878"/>
                <a:ext cx="224280" cy="244080"/>
              </a:xfrm>
              <a:prstGeom prst="rect">
                <a:avLst/>
              </a:prstGeom>
            </p:spPr>
          </p:pic>
        </mc:Fallback>
      </mc:AlternateContent>
      <p:cxnSp>
        <p:nvCxnSpPr>
          <p:cNvPr id="36" name="Straight Arrow Connector 35">
            <a:extLst>
              <a:ext uri="{FF2B5EF4-FFF2-40B4-BE49-F238E27FC236}">
                <a16:creationId xmlns:a16="http://schemas.microsoft.com/office/drawing/2014/main" id="{3F84190B-CF35-9BBF-3FCB-7D0C4CEEDEEA}"/>
              </a:ext>
            </a:extLst>
          </p:cNvPr>
          <p:cNvCxnSpPr/>
          <p:nvPr/>
        </p:nvCxnSpPr>
        <p:spPr>
          <a:xfrm>
            <a:off x="6774079" y="4289878"/>
            <a:ext cx="1385740" cy="0"/>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0BA21C80-2918-3672-DCFD-315175F57A2C}"/>
              </a:ext>
            </a:extLst>
          </p:cNvPr>
          <p:cNvCxnSpPr/>
          <p:nvPr/>
        </p:nvCxnSpPr>
        <p:spPr>
          <a:xfrm>
            <a:off x="8526559" y="4289878"/>
            <a:ext cx="1385740" cy="0"/>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7FC487E5-8640-ECB4-0C95-61074ABC3D23}"/>
              </a:ext>
            </a:extLst>
          </p:cNvPr>
          <p:cNvCxnSpPr/>
          <p:nvPr/>
        </p:nvCxnSpPr>
        <p:spPr>
          <a:xfrm>
            <a:off x="10271119" y="4289878"/>
            <a:ext cx="1385740" cy="0"/>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sp>
        <p:nvSpPr>
          <p:cNvPr id="42" name="TextBox 41">
            <a:extLst>
              <a:ext uri="{FF2B5EF4-FFF2-40B4-BE49-F238E27FC236}">
                <a16:creationId xmlns:a16="http://schemas.microsoft.com/office/drawing/2014/main" id="{9CCB87D4-AE2B-AD38-879E-825FB9BE9562}"/>
              </a:ext>
            </a:extLst>
          </p:cNvPr>
          <p:cNvSpPr txBox="1"/>
          <p:nvPr/>
        </p:nvSpPr>
        <p:spPr>
          <a:xfrm>
            <a:off x="8578421" y="5970019"/>
            <a:ext cx="1819373" cy="369332"/>
          </a:xfrm>
          <a:prstGeom prst="rect">
            <a:avLst/>
          </a:prstGeom>
          <a:noFill/>
        </p:spPr>
        <p:txBody>
          <a:bodyPr wrap="square">
            <a:spAutoFit/>
          </a:bodyPr>
          <a:lstStyle/>
          <a:p>
            <a:r>
              <a:rPr lang="en-US" sz="1800" i="1">
                <a:solidFill>
                  <a:srgbClr val="360071"/>
                </a:solidFill>
                <a:effectLst/>
              </a:rPr>
              <a:t>residual graph</a:t>
            </a:r>
            <a:endParaRPr lang="en-US" i="1"/>
          </a:p>
        </p:txBody>
      </p:sp>
    </p:spTree>
    <p:extLst>
      <p:ext uri="{BB962C8B-B14F-4D97-AF65-F5344CB8AC3E}">
        <p14:creationId xmlns:p14="http://schemas.microsoft.com/office/powerpoint/2010/main" val="306957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22</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240633" y="1566566"/>
            <a:ext cx="9134975"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2.2.1. Ford-Fulkerson Algorithm</a:t>
            </a:r>
          </a:p>
        </p:txBody>
      </p:sp>
      <p:pic>
        <p:nvPicPr>
          <p:cNvPr id="17" name="Picture 16">
            <a:extLst>
              <a:ext uri="{FF2B5EF4-FFF2-40B4-BE49-F238E27FC236}">
                <a16:creationId xmlns:a16="http://schemas.microsoft.com/office/drawing/2014/main" id="{5E30326A-9F63-4E23-B9F5-DAAD0FFE8E7A}"/>
              </a:ext>
            </a:extLst>
          </p:cNvPr>
          <p:cNvPicPr>
            <a:picLocks noChangeAspect="1"/>
          </p:cNvPicPr>
          <p:nvPr/>
        </p:nvPicPr>
        <p:blipFill>
          <a:blip r:embed="rId2"/>
          <a:stretch>
            <a:fillRect/>
          </a:stretch>
        </p:blipFill>
        <p:spPr>
          <a:xfrm>
            <a:off x="0" y="2718875"/>
            <a:ext cx="5957887" cy="3029757"/>
          </a:xfrm>
          <a:prstGeom prst="rect">
            <a:avLst/>
          </a:prstGeom>
        </p:spPr>
      </p:pic>
      <p:pic>
        <p:nvPicPr>
          <p:cNvPr id="20" name="Picture 19">
            <a:extLst>
              <a:ext uri="{FF2B5EF4-FFF2-40B4-BE49-F238E27FC236}">
                <a16:creationId xmlns:a16="http://schemas.microsoft.com/office/drawing/2014/main" id="{4DEDED2F-41A7-7C63-8680-0C0A5548D953}"/>
              </a:ext>
            </a:extLst>
          </p:cNvPr>
          <p:cNvPicPr>
            <a:picLocks noChangeAspect="1"/>
          </p:cNvPicPr>
          <p:nvPr/>
        </p:nvPicPr>
        <p:blipFill>
          <a:blip r:embed="rId2"/>
          <a:stretch>
            <a:fillRect/>
          </a:stretch>
        </p:blipFill>
        <p:spPr>
          <a:xfrm>
            <a:off x="6234115" y="2718875"/>
            <a:ext cx="5957887" cy="3029757"/>
          </a:xfrm>
          <a:prstGeom prst="rect">
            <a:avLst/>
          </a:prstGeom>
        </p:spPr>
      </p:pic>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513887A-A30C-2D53-9A19-8BAE6BAD0D38}"/>
                  </a:ext>
                </a:extLst>
              </p14:cNvPr>
              <p14:cNvContentPartPr/>
              <p14:nvPr/>
            </p14:nvContentPartPr>
            <p14:xfrm>
              <a:off x="7299549" y="3929838"/>
              <a:ext cx="167400" cy="276480"/>
            </p14:xfrm>
          </p:contentPart>
        </mc:Choice>
        <mc:Fallback xmlns="">
          <p:pic>
            <p:nvPicPr>
              <p:cNvPr id="21" name="Ink 20">
                <a:extLst>
                  <a:ext uri="{FF2B5EF4-FFF2-40B4-BE49-F238E27FC236}">
                    <a16:creationId xmlns:a16="http://schemas.microsoft.com/office/drawing/2014/main" id="{B513887A-A30C-2D53-9A19-8BAE6BAD0D38}"/>
                  </a:ext>
                </a:extLst>
              </p:cNvPr>
              <p:cNvPicPr/>
              <p:nvPr/>
            </p:nvPicPr>
            <p:blipFill>
              <a:blip r:embed="rId4"/>
              <a:stretch>
                <a:fillRect/>
              </a:stretch>
            </p:blipFill>
            <p:spPr>
              <a:xfrm>
                <a:off x="7281510" y="3911838"/>
                <a:ext cx="203117"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 name="Ink 21">
                <a:extLst>
                  <a:ext uri="{FF2B5EF4-FFF2-40B4-BE49-F238E27FC236}">
                    <a16:creationId xmlns:a16="http://schemas.microsoft.com/office/drawing/2014/main" id="{7D8A6C24-200C-8DDB-ECE2-2B5662D42D8D}"/>
                  </a:ext>
                </a:extLst>
              </p14:cNvPr>
              <p14:cNvContentPartPr/>
              <p14:nvPr/>
            </p14:nvContentPartPr>
            <p14:xfrm>
              <a:off x="8842149" y="3468318"/>
              <a:ext cx="175320" cy="227880"/>
            </p14:xfrm>
          </p:contentPart>
        </mc:Choice>
        <mc:Fallback xmlns="">
          <p:pic>
            <p:nvPicPr>
              <p:cNvPr id="22" name="Ink 21">
                <a:extLst>
                  <a:ext uri="{FF2B5EF4-FFF2-40B4-BE49-F238E27FC236}">
                    <a16:creationId xmlns:a16="http://schemas.microsoft.com/office/drawing/2014/main" id="{7D8A6C24-200C-8DDB-ECE2-2B5662D42D8D}"/>
                  </a:ext>
                </a:extLst>
              </p:cNvPr>
              <p:cNvPicPr/>
              <p:nvPr/>
            </p:nvPicPr>
            <p:blipFill>
              <a:blip r:embed="rId6"/>
              <a:stretch>
                <a:fillRect/>
              </a:stretch>
            </p:blipFill>
            <p:spPr>
              <a:xfrm>
                <a:off x="8824112" y="3450318"/>
                <a:ext cx="211033" cy="263520"/>
              </a:xfrm>
              <a:prstGeom prst="rect">
                <a:avLst/>
              </a:prstGeom>
            </p:spPr>
          </p:pic>
        </mc:Fallback>
      </mc:AlternateContent>
      <p:grpSp>
        <p:nvGrpSpPr>
          <p:cNvPr id="25" name="Group 24">
            <a:extLst>
              <a:ext uri="{FF2B5EF4-FFF2-40B4-BE49-F238E27FC236}">
                <a16:creationId xmlns:a16="http://schemas.microsoft.com/office/drawing/2014/main" id="{14C39D3D-407D-E65C-DBAA-0E0B6D2982A6}"/>
              </a:ext>
            </a:extLst>
          </p:cNvPr>
          <p:cNvGrpSpPr/>
          <p:nvPr/>
        </p:nvGrpSpPr>
        <p:grpSpPr>
          <a:xfrm>
            <a:off x="6994269" y="4879518"/>
            <a:ext cx="227520" cy="179280"/>
            <a:chOff x="6994269" y="4879518"/>
            <a:chExt cx="227520" cy="179280"/>
          </a:xfrm>
        </p:grpSpPr>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C67C703E-99C8-BCCC-3D71-91607FF042CC}"/>
                    </a:ext>
                  </a:extLst>
                </p14:cNvPr>
                <p14:cNvContentPartPr/>
                <p14:nvPr/>
              </p14:nvContentPartPr>
              <p14:xfrm>
                <a:off x="7058709" y="4879518"/>
                <a:ext cx="163080" cy="179280"/>
              </p14:xfrm>
            </p:contentPart>
          </mc:Choice>
          <mc:Fallback xmlns="">
            <p:pic>
              <p:nvPicPr>
                <p:cNvPr id="23" name="Ink 22">
                  <a:extLst>
                    <a:ext uri="{FF2B5EF4-FFF2-40B4-BE49-F238E27FC236}">
                      <a16:creationId xmlns:a16="http://schemas.microsoft.com/office/drawing/2014/main" id="{C67C703E-99C8-BCCC-3D71-91607FF042CC}"/>
                    </a:ext>
                  </a:extLst>
                </p:cNvPr>
                <p:cNvPicPr/>
                <p:nvPr/>
              </p:nvPicPr>
              <p:blipFill>
                <a:blip r:embed="rId8"/>
                <a:stretch>
                  <a:fillRect/>
                </a:stretch>
              </p:blipFill>
              <p:spPr>
                <a:xfrm>
                  <a:off x="7040709" y="4861554"/>
                  <a:ext cx="198720" cy="21484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C0988492-05BE-F831-C8ED-FFB244D7A4E1}"/>
                    </a:ext>
                  </a:extLst>
                </p14:cNvPr>
                <p14:cNvContentPartPr/>
                <p14:nvPr/>
              </p14:nvContentPartPr>
              <p14:xfrm>
                <a:off x="6994269" y="4910838"/>
                <a:ext cx="3960" cy="83160"/>
              </p14:xfrm>
            </p:contentPart>
          </mc:Choice>
          <mc:Fallback xmlns="">
            <p:pic>
              <p:nvPicPr>
                <p:cNvPr id="24" name="Ink 23">
                  <a:extLst>
                    <a:ext uri="{FF2B5EF4-FFF2-40B4-BE49-F238E27FC236}">
                      <a16:creationId xmlns:a16="http://schemas.microsoft.com/office/drawing/2014/main" id="{C0988492-05BE-F831-C8ED-FFB244D7A4E1}"/>
                    </a:ext>
                  </a:extLst>
                </p:cNvPr>
                <p:cNvPicPr/>
                <p:nvPr/>
              </p:nvPicPr>
              <p:blipFill>
                <a:blip r:embed="rId10"/>
                <a:stretch>
                  <a:fillRect/>
                </a:stretch>
              </p:blipFill>
              <p:spPr>
                <a:xfrm>
                  <a:off x="6976269" y="4892916"/>
                  <a:ext cx="39600" cy="11864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24146E59-D51E-615D-A26E-E99011EB7142}"/>
                  </a:ext>
                </a:extLst>
              </p14:cNvPr>
              <p14:cNvContentPartPr/>
              <p14:nvPr/>
            </p14:nvContentPartPr>
            <p14:xfrm>
              <a:off x="9237069" y="4880598"/>
              <a:ext cx="199440" cy="229320"/>
            </p14:xfrm>
          </p:contentPart>
        </mc:Choice>
        <mc:Fallback xmlns="">
          <p:pic>
            <p:nvPicPr>
              <p:cNvPr id="26" name="Ink 25">
                <a:extLst>
                  <a:ext uri="{FF2B5EF4-FFF2-40B4-BE49-F238E27FC236}">
                    <a16:creationId xmlns:a16="http://schemas.microsoft.com/office/drawing/2014/main" id="{24146E59-D51E-615D-A26E-E99011EB7142}"/>
                  </a:ext>
                </a:extLst>
              </p:cNvPr>
              <p:cNvPicPr/>
              <p:nvPr/>
            </p:nvPicPr>
            <p:blipFill>
              <a:blip r:embed="rId12"/>
              <a:stretch>
                <a:fillRect/>
              </a:stretch>
            </p:blipFill>
            <p:spPr>
              <a:xfrm>
                <a:off x="9219101" y="4862598"/>
                <a:ext cx="235016"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705F3C89-3EA8-569A-07D6-BF168AF39674}"/>
                  </a:ext>
                </a:extLst>
              </p14:cNvPr>
              <p14:cNvContentPartPr/>
              <p14:nvPr/>
            </p14:nvContentPartPr>
            <p14:xfrm>
              <a:off x="9023949" y="3988878"/>
              <a:ext cx="195480" cy="221400"/>
            </p14:xfrm>
          </p:contentPart>
        </mc:Choice>
        <mc:Fallback xmlns="">
          <p:pic>
            <p:nvPicPr>
              <p:cNvPr id="27" name="Ink 26">
                <a:extLst>
                  <a:ext uri="{FF2B5EF4-FFF2-40B4-BE49-F238E27FC236}">
                    <a16:creationId xmlns:a16="http://schemas.microsoft.com/office/drawing/2014/main" id="{705F3C89-3EA8-569A-07D6-BF168AF39674}"/>
                  </a:ext>
                </a:extLst>
              </p:cNvPr>
              <p:cNvPicPr/>
              <p:nvPr/>
            </p:nvPicPr>
            <p:blipFill>
              <a:blip r:embed="rId14"/>
              <a:stretch>
                <a:fillRect/>
              </a:stretch>
            </p:blipFill>
            <p:spPr>
              <a:xfrm>
                <a:off x="9005949" y="3970878"/>
                <a:ext cx="2311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EBC22DF9-81CC-FFF9-31B1-D10C5036112D}"/>
                  </a:ext>
                </a:extLst>
              </p14:cNvPr>
              <p14:cNvContentPartPr/>
              <p14:nvPr/>
            </p14:nvContentPartPr>
            <p14:xfrm>
              <a:off x="10963989" y="3449958"/>
              <a:ext cx="214920" cy="265320"/>
            </p14:xfrm>
          </p:contentPart>
        </mc:Choice>
        <mc:Fallback xmlns="">
          <p:pic>
            <p:nvPicPr>
              <p:cNvPr id="28" name="Ink 27">
                <a:extLst>
                  <a:ext uri="{FF2B5EF4-FFF2-40B4-BE49-F238E27FC236}">
                    <a16:creationId xmlns:a16="http://schemas.microsoft.com/office/drawing/2014/main" id="{EBC22DF9-81CC-FFF9-31B1-D10C5036112D}"/>
                  </a:ext>
                </a:extLst>
              </p:cNvPr>
              <p:cNvPicPr/>
              <p:nvPr/>
            </p:nvPicPr>
            <p:blipFill>
              <a:blip r:embed="rId16"/>
              <a:stretch>
                <a:fillRect/>
              </a:stretch>
            </p:blipFill>
            <p:spPr>
              <a:xfrm>
                <a:off x="10945989" y="3431958"/>
                <a:ext cx="2505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46FC93C6-C741-3565-7B52-52880A3D1518}"/>
                  </a:ext>
                </a:extLst>
              </p14:cNvPr>
              <p14:cNvContentPartPr/>
              <p14:nvPr/>
            </p14:nvContentPartPr>
            <p14:xfrm>
              <a:off x="10782909" y="4024878"/>
              <a:ext cx="188640" cy="208440"/>
            </p14:xfrm>
          </p:contentPart>
        </mc:Choice>
        <mc:Fallback xmlns="">
          <p:pic>
            <p:nvPicPr>
              <p:cNvPr id="29" name="Ink 28">
                <a:extLst>
                  <a:ext uri="{FF2B5EF4-FFF2-40B4-BE49-F238E27FC236}">
                    <a16:creationId xmlns:a16="http://schemas.microsoft.com/office/drawing/2014/main" id="{46FC93C6-C741-3565-7B52-52880A3D1518}"/>
                  </a:ext>
                </a:extLst>
              </p:cNvPr>
              <p:cNvPicPr/>
              <p:nvPr/>
            </p:nvPicPr>
            <p:blipFill>
              <a:blip r:embed="rId18"/>
              <a:stretch>
                <a:fillRect/>
              </a:stretch>
            </p:blipFill>
            <p:spPr>
              <a:xfrm>
                <a:off x="10764909" y="4006878"/>
                <a:ext cx="224280" cy="244080"/>
              </a:xfrm>
              <a:prstGeom prst="rect">
                <a:avLst/>
              </a:prstGeom>
            </p:spPr>
          </p:pic>
        </mc:Fallback>
      </mc:AlternateContent>
      <p:cxnSp>
        <p:nvCxnSpPr>
          <p:cNvPr id="33" name="Straight Arrow Connector 32">
            <a:extLst>
              <a:ext uri="{FF2B5EF4-FFF2-40B4-BE49-F238E27FC236}">
                <a16:creationId xmlns:a16="http://schemas.microsoft.com/office/drawing/2014/main" id="{CBA6E928-BA1C-5FED-E016-D23CF9AD8777}"/>
              </a:ext>
            </a:extLst>
          </p:cNvPr>
          <p:cNvCxnSpPr/>
          <p:nvPr/>
        </p:nvCxnSpPr>
        <p:spPr>
          <a:xfrm>
            <a:off x="518474" y="4289878"/>
            <a:ext cx="1385740" cy="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7A618120-19A0-2789-0244-AC6BAA6CE419}"/>
              </a:ext>
            </a:extLst>
          </p:cNvPr>
          <p:cNvCxnSpPr/>
          <p:nvPr/>
        </p:nvCxnSpPr>
        <p:spPr>
          <a:xfrm>
            <a:off x="2264004" y="4289878"/>
            <a:ext cx="1385740" cy="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E1D90320-914A-7E5C-9925-9E72A0790313}"/>
              </a:ext>
            </a:extLst>
          </p:cNvPr>
          <p:cNvCxnSpPr/>
          <p:nvPr/>
        </p:nvCxnSpPr>
        <p:spPr>
          <a:xfrm>
            <a:off x="4036244" y="4289878"/>
            <a:ext cx="1385740" cy="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3F84190B-CF35-9BBF-3FCB-7D0C4CEEDEEA}"/>
              </a:ext>
            </a:extLst>
          </p:cNvPr>
          <p:cNvCxnSpPr/>
          <p:nvPr/>
        </p:nvCxnSpPr>
        <p:spPr>
          <a:xfrm>
            <a:off x="6774079" y="4289878"/>
            <a:ext cx="1385740" cy="0"/>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0BA21C80-2918-3672-DCFD-315175F57A2C}"/>
              </a:ext>
            </a:extLst>
          </p:cNvPr>
          <p:cNvCxnSpPr/>
          <p:nvPr/>
        </p:nvCxnSpPr>
        <p:spPr>
          <a:xfrm>
            <a:off x="8526559" y="4289878"/>
            <a:ext cx="1385740" cy="0"/>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7FC487E5-8640-ECB4-0C95-61074ABC3D23}"/>
              </a:ext>
            </a:extLst>
          </p:cNvPr>
          <p:cNvCxnSpPr/>
          <p:nvPr/>
        </p:nvCxnSpPr>
        <p:spPr>
          <a:xfrm>
            <a:off x="10271119" y="4289878"/>
            <a:ext cx="1385740" cy="0"/>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66F6C3BE-C228-B438-9267-DCF6EE2FC5F6}"/>
              </a:ext>
            </a:extLst>
          </p:cNvPr>
          <p:cNvSpPr txBox="1"/>
          <p:nvPr/>
        </p:nvSpPr>
        <p:spPr>
          <a:xfrm>
            <a:off x="8578421" y="5979446"/>
            <a:ext cx="1819373" cy="369332"/>
          </a:xfrm>
          <a:prstGeom prst="rect">
            <a:avLst/>
          </a:prstGeom>
          <a:noFill/>
        </p:spPr>
        <p:txBody>
          <a:bodyPr wrap="square">
            <a:spAutoFit/>
          </a:bodyPr>
          <a:lstStyle/>
          <a:p>
            <a:r>
              <a:rPr lang="en-US" sz="1800" i="1">
                <a:solidFill>
                  <a:srgbClr val="360071"/>
                </a:solidFill>
                <a:effectLst/>
              </a:rPr>
              <a:t>residual graph</a:t>
            </a:r>
            <a:endParaRPr lang="en-US" i="1"/>
          </a:p>
        </p:txBody>
      </p:sp>
    </p:spTree>
    <p:extLst>
      <p:ext uri="{BB962C8B-B14F-4D97-AF65-F5344CB8AC3E}">
        <p14:creationId xmlns:p14="http://schemas.microsoft.com/office/powerpoint/2010/main" val="2634002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23</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240633" y="1566566"/>
            <a:ext cx="9134975"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2.2.1. Ford-Fulkerson Algorithm</a:t>
            </a:r>
          </a:p>
        </p:txBody>
      </p:sp>
      <p:pic>
        <p:nvPicPr>
          <p:cNvPr id="7" name="Picture 6">
            <a:extLst>
              <a:ext uri="{FF2B5EF4-FFF2-40B4-BE49-F238E27FC236}">
                <a16:creationId xmlns:a16="http://schemas.microsoft.com/office/drawing/2014/main" id="{360D7382-1535-0E9C-7F2C-7EBFEC1EDAFE}"/>
              </a:ext>
            </a:extLst>
          </p:cNvPr>
          <p:cNvPicPr>
            <a:picLocks noChangeAspect="1"/>
          </p:cNvPicPr>
          <p:nvPr/>
        </p:nvPicPr>
        <p:blipFill>
          <a:blip r:embed="rId2"/>
          <a:stretch>
            <a:fillRect/>
          </a:stretch>
        </p:blipFill>
        <p:spPr>
          <a:xfrm>
            <a:off x="-26106" y="2772418"/>
            <a:ext cx="6067678" cy="3037070"/>
          </a:xfrm>
          <a:prstGeom prst="rect">
            <a:avLst/>
          </a:prstGeom>
        </p:spPr>
      </p:pic>
      <p:pic>
        <p:nvPicPr>
          <p:cNvPr id="10" name="Picture 9">
            <a:extLst>
              <a:ext uri="{FF2B5EF4-FFF2-40B4-BE49-F238E27FC236}">
                <a16:creationId xmlns:a16="http://schemas.microsoft.com/office/drawing/2014/main" id="{E399E6E0-B172-1394-28AA-51F2104D2EAE}"/>
              </a:ext>
            </a:extLst>
          </p:cNvPr>
          <p:cNvPicPr>
            <a:picLocks noChangeAspect="1"/>
          </p:cNvPicPr>
          <p:nvPr/>
        </p:nvPicPr>
        <p:blipFill rotWithShape="1">
          <a:blip r:embed="rId2"/>
          <a:srcRect l="2240"/>
          <a:stretch/>
        </p:blipFill>
        <p:spPr>
          <a:xfrm>
            <a:off x="6260221" y="2772418"/>
            <a:ext cx="5931780" cy="3037069"/>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EACDA72F-6210-C8E8-FECA-35A01428F69B}"/>
                  </a:ext>
                </a:extLst>
              </p14:cNvPr>
              <p14:cNvContentPartPr/>
              <p14:nvPr/>
            </p14:nvContentPartPr>
            <p14:xfrm>
              <a:off x="6947109" y="4062318"/>
              <a:ext cx="7920" cy="48240"/>
            </p14:xfrm>
          </p:contentPart>
        </mc:Choice>
        <mc:Fallback xmlns="">
          <p:pic>
            <p:nvPicPr>
              <p:cNvPr id="11" name="Ink 10">
                <a:extLst>
                  <a:ext uri="{FF2B5EF4-FFF2-40B4-BE49-F238E27FC236}">
                    <a16:creationId xmlns:a16="http://schemas.microsoft.com/office/drawing/2014/main" id="{EACDA72F-6210-C8E8-FECA-35A01428F69B}"/>
                  </a:ext>
                </a:extLst>
              </p:cNvPr>
              <p:cNvPicPr/>
              <p:nvPr/>
            </p:nvPicPr>
            <p:blipFill>
              <a:blip r:embed="rId4"/>
              <a:stretch>
                <a:fillRect/>
              </a:stretch>
            </p:blipFill>
            <p:spPr>
              <a:xfrm>
                <a:off x="6929109" y="4044318"/>
                <a:ext cx="435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962379BB-565B-D5A3-7ABC-FDA2DEE38DDD}"/>
                  </a:ext>
                </a:extLst>
              </p14:cNvPr>
              <p14:cNvContentPartPr/>
              <p14:nvPr/>
            </p14:nvContentPartPr>
            <p14:xfrm>
              <a:off x="7145109" y="4015518"/>
              <a:ext cx="399240" cy="234360"/>
            </p14:xfrm>
          </p:contentPart>
        </mc:Choice>
        <mc:Fallback xmlns="">
          <p:pic>
            <p:nvPicPr>
              <p:cNvPr id="12" name="Ink 11">
                <a:extLst>
                  <a:ext uri="{FF2B5EF4-FFF2-40B4-BE49-F238E27FC236}">
                    <a16:creationId xmlns:a16="http://schemas.microsoft.com/office/drawing/2014/main" id="{962379BB-565B-D5A3-7ABC-FDA2DEE38DDD}"/>
                  </a:ext>
                </a:extLst>
              </p:cNvPr>
              <p:cNvPicPr/>
              <p:nvPr/>
            </p:nvPicPr>
            <p:blipFill>
              <a:blip r:embed="rId6"/>
              <a:stretch>
                <a:fillRect/>
              </a:stretch>
            </p:blipFill>
            <p:spPr>
              <a:xfrm>
                <a:off x="7127093" y="3997518"/>
                <a:ext cx="434912"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5AE891-C814-7ABB-77EF-4535C66E4830}"/>
                  </a:ext>
                </a:extLst>
              </p14:cNvPr>
              <p14:cNvContentPartPr/>
              <p14:nvPr/>
            </p14:nvContentPartPr>
            <p14:xfrm>
              <a:off x="8747469" y="3504318"/>
              <a:ext cx="217080" cy="181440"/>
            </p14:xfrm>
          </p:contentPart>
        </mc:Choice>
        <mc:Fallback xmlns="">
          <p:pic>
            <p:nvPicPr>
              <p:cNvPr id="13" name="Ink 12">
                <a:extLst>
                  <a:ext uri="{FF2B5EF4-FFF2-40B4-BE49-F238E27FC236}">
                    <a16:creationId xmlns:a16="http://schemas.microsoft.com/office/drawing/2014/main" id="{A15AE891-C814-7ABB-77EF-4535C66E4830}"/>
                  </a:ext>
                </a:extLst>
              </p:cNvPr>
              <p:cNvPicPr/>
              <p:nvPr/>
            </p:nvPicPr>
            <p:blipFill>
              <a:blip r:embed="rId8"/>
              <a:stretch>
                <a:fillRect/>
              </a:stretch>
            </p:blipFill>
            <p:spPr>
              <a:xfrm>
                <a:off x="8729469" y="3486318"/>
                <a:ext cx="2527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C8A7D05A-8636-5CC3-F143-B75A2FE2799E}"/>
                  </a:ext>
                </a:extLst>
              </p14:cNvPr>
              <p14:cNvContentPartPr/>
              <p14:nvPr/>
            </p14:nvContentPartPr>
            <p14:xfrm>
              <a:off x="8970669" y="4030278"/>
              <a:ext cx="340920" cy="193320"/>
            </p14:xfrm>
          </p:contentPart>
        </mc:Choice>
        <mc:Fallback xmlns="">
          <p:pic>
            <p:nvPicPr>
              <p:cNvPr id="14" name="Ink 13">
                <a:extLst>
                  <a:ext uri="{FF2B5EF4-FFF2-40B4-BE49-F238E27FC236}">
                    <a16:creationId xmlns:a16="http://schemas.microsoft.com/office/drawing/2014/main" id="{C8A7D05A-8636-5CC3-F143-B75A2FE2799E}"/>
                  </a:ext>
                </a:extLst>
              </p:cNvPr>
              <p:cNvPicPr/>
              <p:nvPr/>
            </p:nvPicPr>
            <p:blipFill>
              <a:blip r:embed="rId10"/>
              <a:stretch>
                <a:fillRect/>
              </a:stretch>
            </p:blipFill>
            <p:spPr>
              <a:xfrm>
                <a:off x="8952669" y="4012278"/>
                <a:ext cx="376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954C8244-6DE7-FE98-95E0-700434CF14C9}"/>
                  </a:ext>
                </a:extLst>
              </p14:cNvPr>
              <p14:cNvContentPartPr/>
              <p14:nvPr/>
            </p14:nvContentPartPr>
            <p14:xfrm>
              <a:off x="10683189" y="3902478"/>
              <a:ext cx="186480" cy="165240"/>
            </p14:xfrm>
          </p:contentPart>
        </mc:Choice>
        <mc:Fallback xmlns="">
          <p:pic>
            <p:nvPicPr>
              <p:cNvPr id="16" name="Ink 15">
                <a:extLst>
                  <a:ext uri="{FF2B5EF4-FFF2-40B4-BE49-F238E27FC236}">
                    <a16:creationId xmlns:a16="http://schemas.microsoft.com/office/drawing/2014/main" id="{954C8244-6DE7-FE98-95E0-700434CF14C9}"/>
                  </a:ext>
                </a:extLst>
              </p:cNvPr>
              <p:cNvPicPr/>
              <p:nvPr/>
            </p:nvPicPr>
            <p:blipFill>
              <a:blip r:embed="rId12"/>
              <a:stretch>
                <a:fillRect/>
              </a:stretch>
            </p:blipFill>
            <p:spPr>
              <a:xfrm>
                <a:off x="10665154" y="3884478"/>
                <a:ext cx="222189"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69A277D0-C1DC-05FD-9727-AF22EEA498C0}"/>
                  </a:ext>
                </a:extLst>
              </p14:cNvPr>
              <p14:cNvContentPartPr/>
              <p14:nvPr/>
            </p14:nvContentPartPr>
            <p14:xfrm>
              <a:off x="10738989" y="4060878"/>
              <a:ext cx="346680" cy="178920"/>
            </p14:xfrm>
          </p:contentPart>
        </mc:Choice>
        <mc:Fallback xmlns="">
          <p:pic>
            <p:nvPicPr>
              <p:cNvPr id="18" name="Ink 17">
                <a:extLst>
                  <a:ext uri="{FF2B5EF4-FFF2-40B4-BE49-F238E27FC236}">
                    <a16:creationId xmlns:a16="http://schemas.microsoft.com/office/drawing/2014/main" id="{69A277D0-C1DC-05FD-9727-AF22EEA498C0}"/>
                  </a:ext>
                </a:extLst>
              </p:cNvPr>
              <p:cNvPicPr/>
              <p:nvPr/>
            </p:nvPicPr>
            <p:blipFill>
              <a:blip r:embed="rId14"/>
              <a:stretch>
                <a:fillRect/>
              </a:stretch>
            </p:blipFill>
            <p:spPr>
              <a:xfrm>
                <a:off x="10721008" y="4042914"/>
                <a:ext cx="382283" cy="21448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7734DC5-C321-BC08-CCC9-A622DAF7CB1F}"/>
                  </a:ext>
                </a:extLst>
              </p14:cNvPr>
              <p14:cNvContentPartPr/>
              <p14:nvPr/>
            </p14:nvContentPartPr>
            <p14:xfrm>
              <a:off x="10971909" y="3506478"/>
              <a:ext cx="207720" cy="199800"/>
            </p14:xfrm>
          </p:contentPart>
        </mc:Choice>
        <mc:Fallback xmlns="">
          <p:pic>
            <p:nvPicPr>
              <p:cNvPr id="20" name="Ink 19">
                <a:extLst>
                  <a:ext uri="{FF2B5EF4-FFF2-40B4-BE49-F238E27FC236}">
                    <a16:creationId xmlns:a16="http://schemas.microsoft.com/office/drawing/2014/main" id="{B7734DC5-C321-BC08-CCC9-A622DAF7CB1F}"/>
                  </a:ext>
                </a:extLst>
              </p:cNvPr>
              <p:cNvPicPr/>
              <p:nvPr/>
            </p:nvPicPr>
            <p:blipFill>
              <a:blip r:embed="rId16"/>
              <a:stretch>
                <a:fillRect/>
              </a:stretch>
            </p:blipFill>
            <p:spPr>
              <a:xfrm>
                <a:off x="10953878" y="3488446"/>
                <a:ext cx="243422" cy="23550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AB6D32BF-3A7F-0A30-A2CB-5FC89BDD3B69}"/>
                  </a:ext>
                </a:extLst>
              </p14:cNvPr>
              <p14:cNvContentPartPr/>
              <p14:nvPr/>
            </p14:nvContentPartPr>
            <p14:xfrm>
              <a:off x="9068229" y="5023878"/>
              <a:ext cx="360" cy="360"/>
            </p14:xfrm>
          </p:contentPart>
        </mc:Choice>
        <mc:Fallback xmlns="">
          <p:pic>
            <p:nvPicPr>
              <p:cNvPr id="21" name="Ink 20">
                <a:extLst>
                  <a:ext uri="{FF2B5EF4-FFF2-40B4-BE49-F238E27FC236}">
                    <a16:creationId xmlns:a16="http://schemas.microsoft.com/office/drawing/2014/main" id="{AB6D32BF-3A7F-0A30-A2CB-5FC89BDD3B69}"/>
                  </a:ext>
                </a:extLst>
              </p:cNvPr>
              <p:cNvPicPr/>
              <p:nvPr/>
            </p:nvPicPr>
            <p:blipFill>
              <a:blip r:embed="rId18"/>
              <a:stretch>
                <a:fillRect/>
              </a:stretch>
            </p:blipFill>
            <p:spPr>
              <a:xfrm>
                <a:off x="9050229" y="500587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FD3A4307-1E67-29EB-56BD-05777F053D47}"/>
                  </a:ext>
                </a:extLst>
              </p14:cNvPr>
              <p14:cNvContentPartPr/>
              <p14:nvPr/>
            </p14:nvContentPartPr>
            <p14:xfrm>
              <a:off x="9198909" y="4923078"/>
              <a:ext cx="181080" cy="198360"/>
            </p14:xfrm>
          </p:contentPart>
        </mc:Choice>
        <mc:Fallback xmlns="">
          <p:pic>
            <p:nvPicPr>
              <p:cNvPr id="22" name="Ink 21">
                <a:extLst>
                  <a:ext uri="{FF2B5EF4-FFF2-40B4-BE49-F238E27FC236}">
                    <a16:creationId xmlns:a16="http://schemas.microsoft.com/office/drawing/2014/main" id="{FD3A4307-1E67-29EB-56BD-05777F053D47}"/>
                  </a:ext>
                </a:extLst>
              </p:cNvPr>
              <p:cNvPicPr/>
              <p:nvPr/>
            </p:nvPicPr>
            <p:blipFill>
              <a:blip r:embed="rId20"/>
              <a:stretch>
                <a:fillRect/>
              </a:stretch>
            </p:blipFill>
            <p:spPr>
              <a:xfrm>
                <a:off x="9180909" y="4905078"/>
                <a:ext cx="2167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77961CC2-4564-7D76-40AF-DD19172A8350}"/>
                  </a:ext>
                </a:extLst>
              </p14:cNvPr>
              <p14:cNvContentPartPr/>
              <p14:nvPr/>
            </p14:nvContentPartPr>
            <p14:xfrm>
              <a:off x="6953949" y="4901478"/>
              <a:ext cx="196920" cy="190800"/>
            </p14:xfrm>
          </p:contentPart>
        </mc:Choice>
        <mc:Fallback xmlns="">
          <p:pic>
            <p:nvPicPr>
              <p:cNvPr id="23" name="Ink 22">
                <a:extLst>
                  <a:ext uri="{FF2B5EF4-FFF2-40B4-BE49-F238E27FC236}">
                    <a16:creationId xmlns:a16="http://schemas.microsoft.com/office/drawing/2014/main" id="{77961CC2-4564-7D76-40AF-DD19172A8350}"/>
                  </a:ext>
                </a:extLst>
              </p:cNvPr>
              <p:cNvPicPr/>
              <p:nvPr/>
            </p:nvPicPr>
            <p:blipFill>
              <a:blip r:embed="rId22"/>
              <a:stretch>
                <a:fillRect/>
              </a:stretch>
            </p:blipFill>
            <p:spPr>
              <a:xfrm>
                <a:off x="6935949" y="4883512"/>
                <a:ext cx="232560" cy="22637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EE81506A-9787-2804-B2E5-3328AB7C2716}"/>
                  </a:ext>
                </a:extLst>
              </p14:cNvPr>
              <p14:cNvContentPartPr/>
              <p14:nvPr/>
            </p14:nvContentPartPr>
            <p14:xfrm>
              <a:off x="7259589" y="4354998"/>
              <a:ext cx="114840" cy="166320"/>
            </p14:xfrm>
          </p:contentPart>
        </mc:Choice>
        <mc:Fallback xmlns="">
          <p:pic>
            <p:nvPicPr>
              <p:cNvPr id="25" name="Ink 24">
                <a:extLst>
                  <a:ext uri="{FF2B5EF4-FFF2-40B4-BE49-F238E27FC236}">
                    <a16:creationId xmlns:a16="http://schemas.microsoft.com/office/drawing/2014/main" id="{EE81506A-9787-2804-B2E5-3328AB7C2716}"/>
                  </a:ext>
                </a:extLst>
              </p:cNvPr>
              <p:cNvPicPr/>
              <p:nvPr/>
            </p:nvPicPr>
            <p:blipFill>
              <a:blip r:embed="rId24"/>
              <a:stretch>
                <a:fillRect/>
              </a:stretch>
            </p:blipFill>
            <p:spPr>
              <a:xfrm>
                <a:off x="7250589" y="4345978"/>
                <a:ext cx="132480" cy="183998"/>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C203B8EE-8876-9AE6-359B-8D6068994194}"/>
                  </a:ext>
                </a:extLst>
              </p14:cNvPr>
              <p14:cNvContentPartPr/>
              <p14:nvPr/>
            </p14:nvContentPartPr>
            <p14:xfrm>
              <a:off x="8983269" y="4385958"/>
              <a:ext cx="114480" cy="188280"/>
            </p14:xfrm>
          </p:contentPart>
        </mc:Choice>
        <mc:Fallback xmlns="">
          <p:pic>
            <p:nvPicPr>
              <p:cNvPr id="26" name="Ink 25">
                <a:extLst>
                  <a:ext uri="{FF2B5EF4-FFF2-40B4-BE49-F238E27FC236}">
                    <a16:creationId xmlns:a16="http://schemas.microsoft.com/office/drawing/2014/main" id="{C203B8EE-8876-9AE6-359B-8D6068994194}"/>
                  </a:ext>
                </a:extLst>
              </p:cNvPr>
              <p:cNvPicPr/>
              <p:nvPr/>
            </p:nvPicPr>
            <p:blipFill>
              <a:blip r:embed="rId26"/>
              <a:stretch>
                <a:fillRect/>
              </a:stretch>
            </p:blipFill>
            <p:spPr>
              <a:xfrm>
                <a:off x="8974297" y="4376958"/>
                <a:ext cx="132065"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0E4DD014-F2F7-8331-BD20-C92A08BD2DFC}"/>
                  </a:ext>
                </a:extLst>
              </p14:cNvPr>
              <p14:cNvContentPartPr/>
              <p14:nvPr/>
            </p14:nvContentPartPr>
            <p14:xfrm>
              <a:off x="10745469" y="4405398"/>
              <a:ext cx="144720" cy="185040"/>
            </p14:xfrm>
          </p:contentPart>
        </mc:Choice>
        <mc:Fallback xmlns="">
          <p:pic>
            <p:nvPicPr>
              <p:cNvPr id="27" name="Ink 26">
                <a:extLst>
                  <a:ext uri="{FF2B5EF4-FFF2-40B4-BE49-F238E27FC236}">
                    <a16:creationId xmlns:a16="http://schemas.microsoft.com/office/drawing/2014/main" id="{0E4DD014-F2F7-8331-BD20-C92A08BD2DFC}"/>
                  </a:ext>
                </a:extLst>
              </p:cNvPr>
              <p:cNvPicPr/>
              <p:nvPr/>
            </p:nvPicPr>
            <p:blipFill>
              <a:blip r:embed="rId28"/>
              <a:stretch>
                <a:fillRect/>
              </a:stretch>
            </p:blipFill>
            <p:spPr>
              <a:xfrm>
                <a:off x="10736469" y="4396398"/>
                <a:ext cx="162360" cy="202680"/>
              </a:xfrm>
              <a:prstGeom prst="rect">
                <a:avLst/>
              </a:prstGeom>
            </p:spPr>
          </p:pic>
        </mc:Fallback>
      </mc:AlternateContent>
      <p:cxnSp>
        <p:nvCxnSpPr>
          <p:cNvPr id="29" name="Straight Arrow Connector 28">
            <a:extLst>
              <a:ext uri="{FF2B5EF4-FFF2-40B4-BE49-F238E27FC236}">
                <a16:creationId xmlns:a16="http://schemas.microsoft.com/office/drawing/2014/main" id="{711452AB-0C91-0DAD-0134-781412A02D44}"/>
              </a:ext>
            </a:extLst>
          </p:cNvPr>
          <p:cNvCxnSpPr/>
          <p:nvPr/>
        </p:nvCxnSpPr>
        <p:spPr>
          <a:xfrm flipH="1">
            <a:off x="6596717" y="4158163"/>
            <a:ext cx="1555423" cy="0"/>
          </a:xfrm>
          <a:prstGeom prst="straightConnector1">
            <a:avLst/>
          </a:prstGeom>
          <a:ln w="381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0" name="Straight Arrow Connector 29">
            <a:extLst>
              <a:ext uri="{FF2B5EF4-FFF2-40B4-BE49-F238E27FC236}">
                <a16:creationId xmlns:a16="http://schemas.microsoft.com/office/drawing/2014/main" id="{639A50A6-F420-73FC-EFF2-05741A8154E1}"/>
              </a:ext>
            </a:extLst>
          </p:cNvPr>
          <p:cNvCxnSpPr/>
          <p:nvPr/>
        </p:nvCxnSpPr>
        <p:spPr>
          <a:xfrm flipH="1">
            <a:off x="8374504" y="4158163"/>
            <a:ext cx="1555423" cy="0"/>
          </a:xfrm>
          <a:prstGeom prst="straightConnector1">
            <a:avLst/>
          </a:prstGeom>
          <a:ln w="381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a:extLst>
              <a:ext uri="{FF2B5EF4-FFF2-40B4-BE49-F238E27FC236}">
                <a16:creationId xmlns:a16="http://schemas.microsoft.com/office/drawing/2014/main" id="{44808475-E0DB-471A-53B6-A3A3240FFCE0}"/>
              </a:ext>
            </a:extLst>
          </p:cNvPr>
          <p:cNvCxnSpPr/>
          <p:nvPr/>
        </p:nvCxnSpPr>
        <p:spPr>
          <a:xfrm flipH="1">
            <a:off x="10135475" y="4198931"/>
            <a:ext cx="1555423" cy="0"/>
          </a:xfrm>
          <a:prstGeom prst="straightConnector1">
            <a:avLst/>
          </a:prstGeom>
          <a:ln w="38100">
            <a:solidFill>
              <a:srgbClr val="92D050"/>
            </a:solidFill>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p14="http://schemas.microsoft.com/office/powerpoint/2010/main">
        <mc:Choice Requires="p14">
          <p:contentPart p14:bwMode="auto" r:id="rId29">
            <p14:nvContentPartPr>
              <p14:cNvPr id="32" name="Ink 31">
                <a:extLst>
                  <a:ext uri="{FF2B5EF4-FFF2-40B4-BE49-F238E27FC236}">
                    <a16:creationId xmlns:a16="http://schemas.microsoft.com/office/drawing/2014/main" id="{7A704D7E-599C-3120-28D1-C138C5C9A9CC}"/>
                  </a:ext>
                </a:extLst>
              </p14:cNvPr>
              <p14:cNvContentPartPr/>
              <p14:nvPr/>
            </p14:nvContentPartPr>
            <p14:xfrm>
              <a:off x="-2206251" y="3016158"/>
              <a:ext cx="360" cy="360"/>
            </p14:xfrm>
          </p:contentPart>
        </mc:Choice>
        <mc:Fallback xmlns="">
          <p:pic>
            <p:nvPicPr>
              <p:cNvPr id="32" name="Ink 31">
                <a:extLst>
                  <a:ext uri="{FF2B5EF4-FFF2-40B4-BE49-F238E27FC236}">
                    <a16:creationId xmlns:a16="http://schemas.microsoft.com/office/drawing/2014/main" id="{7A704D7E-599C-3120-28D1-C138C5C9A9CC}"/>
                  </a:ext>
                </a:extLst>
              </p:cNvPr>
              <p:cNvPicPr/>
              <p:nvPr/>
            </p:nvPicPr>
            <p:blipFill>
              <a:blip r:embed="rId30"/>
              <a:stretch>
                <a:fillRect/>
              </a:stretch>
            </p:blipFill>
            <p:spPr>
              <a:xfrm>
                <a:off x="-2215251" y="300715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Ink 32">
                <a:extLst>
                  <a:ext uri="{FF2B5EF4-FFF2-40B4-BE49-F238E27FC236}">
                    <a16:creationId xmlns:a16="http://schemas.microsoft.com/office/drawing/2014/main" id="{29185969-B61B-A610-7499-E38D2C20C394}"/>
                  </a:ext>
                </a:extLst>
              </p14:cNvPr>
              <p14:cNvContentPartPr/>
              <p14:nvPr/>
            </p14:nvContentPartPr>
            <p14:xfrm>
              <a:off x="7238349" y="3882678"/>
              <a:ext cx="117720" cy="156960"/>
            </p14:xfrm>
          </p:contentPart>
        </mc:Choice>
        <mc:Fallback xmlns="">
          <p:pic>
            <p:nvPicPr>
              <p:cNvPr id="33" name="Ink 32">
                <a:extLst>
                  <a:ext uri="{FF2B5EF4-FFF2-40B4-BE49-F238E27FC236}">
                    <a16:creationId xmlns:a16="http://schemas.microsoft.com/office/drawing/2014/main" id="{29185969-B61B-A610-7499-E38D2C20C394}"/>
                  </a:ext>
                </a:extLst>
              </p:cNvPr>
              <p:cNvPicPr/>
              <p:nvPr/>
            </p:nvPicPr>
            <p:blipFill>
              <a:blip r:embed="rId32"/>
              <a:stretch>
                <a:fillRect/>
              </a:stretch>
            </p:blipFill>
            <p:spPr>
              <a:xfrm>
                <a:off x="7229349" y="3873699"/>
                <a:ext cx="135360" cy="174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B0AE52CB-901E-E299-EF0E-4884B5C99744}"/>
                  </a:ext>
                </a:extLst>
              </p14:cNvPr>
              <p14:cNvContentPartPr/>
              <p14:nvPr/>
            </p14:nvContentPartPr>
            <p14:xfrm>
              <a:off x="9162189" y="3883758"/>
              <a:ext cx="141840" cy="200520"/>
            </p14:xfrm>
          </p:contentPart>
        </mc:Choice>
        <mc:Fallback xmlns="">
          <p:pic>
            <p:nvPicPr>
              <p:cNvPr id="34" name="Ink 33">
                <a:extLst>
                  <a:ext uri="{FF2B5EF4-FFF2-40B4-BE49-F238E27FC236}">
                    <a16:creationId xmlns:a16="http://schemas.microsoft.com/office/drawing/2014/main" id="{B0AE52CB-901E-E299-EF0E-4884B5C99744}"/>
                  </a:ext>
                </a:extLst>
              </p:cNvPr>
              <p:cNvPicPr/>
              <p:nvPr/>
            </p:nvPicPr>
            <p:blipFill>
              <a:blip r:embed="rId34"/>
              <a:stretch>
                <a:fillRect/>
              </a:stretch>
            </p:blipFill>
            <p:spPr>
              <a:xfrm>
                <a:off x="9153189" y="3874758"/>
                <a:ext cx="1594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CD3772F3-7E97-CBCD-76AD-4D3C3A53E6AD}"/>
                  </a:ext>
                </a:extLst>
              </p14:cNvPr>
              <p14:cNvContentPartPr/>
              <p14:nvPr/>
            </p14:nvContentPartPr>
            <p14:xfrm>
              <a:off x="10820709" y="3921558"/>
              <a:ext cx="163080" cy="192960"/>
            </p14:xfrm>
          </p:contentPart>
        </mc:Choice>
        <mc:Fallback xmlns="">
          <p:pic>
            <p:nvPicPr>
              <p:cNvPr id="35" name="Ink 34">
                <a:extLst>
                  <a:ext uri="{FF2B5EF4-FFF2-40B4-BE49-F238E27FC236}">
                    <a16:creationId xmlns:a16="http://schemas.microsoft.com/office/drawing/2014/main" id="{CD3772F3-7E97-CBCD-76AD-4D3C3A53E6AD}"/>
                  </a:ext>
                </a:extLst>
              </p:cNvPr>
              <p:cNvPicPr/>
              <p:nvPr/>
            </p:nvPicPr>
            <p:blipFill>
              <a:blip r:embed="rId36"/>
              <a:stretch>
                <a:fillRect/>
              </a:stretch>
            </p:blipFill>
            <p:spPr>
              <a:xfrm>
                <a:off x="10811709" y="3912558"/>
                <a:ext cx="180720" cy="210600"/>
              </a:xfrm>
              <a:prstGeom prst="rect">
                <a:avLst/>
              </a:prstGeom>
            </p:spPr>
          </p:pic>
        </mc:Fallback>
      </mc:AlternateContent>
      <p:sp>
        <p:nvSpPr>
          <p:cNvPr id="36" name="TextBox 35">
            <a:extLst>
              <a:ext uri="{FF2B5EF4-FFF2-40B4-BE49-F238E27FC236}">
                <a16:creationId xmlns:a16="http://schemas.microsoft.com/office/drawing/2014/main" id="{59553BFF-245E-5892-A211-1D914D5BF141}"/>
              </a:ext>
            </a:extLst>
          </p:cNvPr>
          <p:cNvSpPr txBox="1"/>
          <p:nvPr/>
        </p:nvSpPr>
        <p:spPr>
          <a:xfrm>
            <a:off x="8578421" y="5970019"/>
            <a:ext cx="1819373" cy="369332"/>
          </a:xfrm>
          <a:prstGeom prst="rect">
            <a:avLst/>
          </a:prstGeom>
          <a:noFill/>
        </p:spPr>
        <p:txBody>
          <a:bodyPr wrap="square">
            <a:spAutoFit/>
          </a:bodyPr>
          <a:lstStyle/>
          <a:p>
            <a:r>
              <a:rPr lang="en-US" sz="1800" i="1">
                <a:solidFill>
                  <a:srgbClr val="360071"/>
                </a:solidFill>
                <a:effectLst/>
              </a:rPr>
              <a:t>residual graph</a:t>
            </a:r>
            <a:endParaRPr lang="en-US" i="1"/>
          </a:p>
        </p:txBody>
      </p:sp>
    </p:spTree>
    <p:extLst>
      <p:ext uri="{BB962C8B-B14F-4D97-AF65-F5344CB8AC3E}">
        <p14:creationId xmlns:p14="http://schemas.microsoft.com/office/powerpoint/2010/main" val="836178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24</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240633" y="1566566"/>
            <a:ext cx="9134975"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2.2.1. Ford-Fulkerson Algorithm</a:t>
            </a:r>
          </a:p>
        </p:txBody>
      </p:sp>
      <p:pic>
        <p:nvPicPr>
          <p:cNvPr id="7" name="Picture 6">
            <a:extLst>
              <a:ext uri="{FF2B5EF4-FFF2-40B4-BE49-F238E27FC236}">
                <a16:creationId xmlns:a16="http://schemas.microsoft.com/office/drawing/2014/main" id="{360D7382-1535-0E9C-7F2C-7EBFEC1EDAFE}"/>
              </a:ext>
            </a:extLst>
          </p:cNvPr>
          <p:cNvPicPr>
            <a:picLocks noChangeAspect="1"/>
          </p:cNvPicPr>
          <p:nvPr/>
        </p:nvPicPr>
        <p:blipFill>
          <a:blip r:embed="rId2"/>
          <a:stretch>
            <a:fillRect/>
          </a:stretch>
        </p:blipFill>
        <p:spPr>
          <a:xfrm>
            <a:off x="-26106" y="2772418"/>
            <a:ext cx="6067678" cy="3037070"/>
          </a:xfrm>
          <a:prstGeom prst="rect">
            <a:avLst/>
          </a:prstGeom>
        </p:spPr>
      </p:pic>
      <p:pic>
        <p:nvPicPr>
          <p:cNvPr id="10" name="Picture 9">
            <a:extLst>
              <a:ext uri="{FF2B5EF4-FFF2-40B4-BE49-F238E27FC236}">
                <a16:creationId xmlns:a16="http://schemas.microsoft.com/office/drawing/2014/main" id="{E399E6E0-B172-1394-28AA-51F2104D2EAE}"/>
              </a:ext>
            </a:extLst>
          </p:cNvPr>
          <p:cNvPicPr>
            <a:picLocks noChangeAspect="1"/>
          </p:cNvPicPr>
          <p:nvPr/>
        </p:nvPicPr>
        <p:blipFill rotWithShape="1">
          <a:blip r:embed="rId2"/>
          <a:srcRect l="2240"/>
          <a:stretch/>
        </p:blipFill>
        <p:spPr>
          <a:xfrm>
            <a:off x="6260221" y="2772418"/>
            <a:ext cx="5931780" cy="3037069"/>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EACDA72F-6210-C8E8-FECA-35A01428F69B}"/>
                  </a:ext>
                </a:extLst>
              </p14:cNvPr>
              <p14:cNvContentPartPr/>
              <p14:nvPr/>
            </p14:nvContentPartPr>
            <p14:xfrm>
              <a:off x="6947109" y="4062318"/>
              <a:ext cx="7920" cy="48240"/>
            </p14:xfrm>
          </p:contentPart>
        </mc:Choice>
        <mc:Fallback xmlns="">
          <p:pic>
            <p:nvPicPr>
              <p:cNvPr id="11" name="Ink 10">
                <a:extLst>
                  <a:ext uri="{FF2B5EF4-FFF2-40B4-BE49-F238E27FC236}">
                    <a16:creationId xmlns:a16="http://schemas.microsoft.com/office/drawing/2014/main" id="{EACDA72F-6210-C8E8-FECA-35A01428F69B}"/>
                  </a:ext>
                </a:extLst>
              </p:cNvPr>
              <p:cNvPicPr/>
              <p:nvPr/>
            </p:nvPicPr>
            <p:blipFill>
              <a:blip r:embed="rId4"/>
              <a:stretch>
                <a:fillRect/>
              </a:stretch>
            </p:blipFill>
            <p:spPr>
              <a:xfrm>
                <a:off x="6929109" y="4044318"/>
                <a:ext cx="435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962379BB-565B-D5A3-7ABC-FDA2DEE38DDD}"/>
                  </a:ext>
                </a:extLst>
              </p14:cNvPr>
              <p14:cNvContentPartPr/>
              <p14:nvPr/>
            </p14:nvContentPartPr>
            <p14:xfrm>
              <a:off x="7145109" y="4015518"/>
              <a:ext cx="399240" cy="234360"/>
            </p14:xfrm>
          </p:contentPart>
        </mc:Choice>
        <mc:Fallback xmlns="">
          <p:pic>
            <p:nvPicPr>
              <p:cNvPr id="12" name="Ink 11">
                <a:extLst>
                  <a:ext uri="{FF2B5EF4-FFF2-40B4-BE49-F238E27FC236}">
                    <a16:creationId xmlns:a16="http://schemas.microsoft.com/office/drawing/2014/main" id="{962379BB-565B-D5A3-7ABC-FDA2DEE38DDD}"/>
                  </a:ext>
                </a:extLst>
              </p:cNvPr>
              <p:cNvPicPr/>
              <p:nvPr/>
            </p:nvPicPr>
            <p:blipFill>
              <a:blip r:embed="rId6"/>
              <a:stretch>
                <a:fillRect/>
              </a:stretch>
            </p:blipFill>
            <p:spPr>
              <a:xfrm>
                <a:off x="7127093" y="3997518"/>
                <a:ext cx="434912"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5AE891-C814-7ABB-77EF-4535C66E4830}"/>
                  </a:ext>
                </a:extLst>
              </p14:cNvPr>
              <p14:cNvContentPartPr/>
              <p14:nvPr/>
            </p14:nvContentPartPr>
            <p14:xfrm>
              <a:off x="8747469" y="3504318"/>
              <a:ext cx="217080" cy="181440"/>
            </p14:xfrm>
          </p:contentPart>
        </mc:Choice>
        <mc:Fallback xmlns="">
          <p:pic>
            <p:nvPicPr>
              <p:cNvPr id="13" name="Ink 12">
                <a:extLst>
                  <a:ext uri="{FF2B5EF4-FFF2-40B4-BE49-F238E27FC236}">
                    <a16:creationId xmlns:a16="http://schemas.microsoft.com/office/drawing/2014/main" id="{A15AE891-C814-7ABB-77EF-4535C66E4830}"/>
                  </a:ext>
                </a:extLst>
              </p:cNvPr>
              <p:cNvPicPr/>
              <p:nvPr/>
            </p:nvPicPr>
            <p:blipFill>
              <a:blip r:embed="rId8"/>
              <a:stretch>
                <a:fillRect/>
              </a:stretch>
            </p:blipFill>
            <p:spPr>
              <a:xfrm>
                <a:off x="8729469" y="3486318"/>
                <a:ext cx="2527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C8A7D05A-8636-5CC3-F143-B75A2FE2799E}"/>
                  </a:ext>
                </a:extLst>
              </p14:cNvPr>
              <p14:cNvContentPartPr/>
              <p14:nvPr/>
            </p14:nvContentPartPr>
            <p14:xfrm>
              <a:off x="8970669" y="4030278"/>
              <a:ext cx="340920" cy="193320"/>
            </p14:xfrm>
          </p:contentPart>
        </mc:Choice>
        <mc:Fallback xmlns="">
          <p:pic>
            <p:nvPicPr>
              <p:cNvPr id="14" name="Ink 13">
                <a:extLst>
                  <a:ext uri="{FF2B5EF4-FFF2-40B4-BE49-F238E27FC236}">
                    <a16:creationId xmlns:a16="http://schemas.microsoft.com/office/drawing/2014/main" id="{C8A7D05A-8636-5CC3-F143-B75A2FE2799E}"/>
                  </a:ext>
                </a:extLst>
              </p:cNvPr>
              <p:cNvPicPr/>
              <p:nvPr/>
            </p:nvPicPr>
            <p:blipFill>
              <a:blip r:embed="rId10"/>
              <a:stretch>
                <a:fillRect/>
              </a:stretch>
            </p:blipFill>
            <p:spPr>
              <a:xfrm>
                <a:off x="8952669" y="4012278"/>
                <a:ext cx="376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954C8244-6DE7-FE98-95E0-700434CF14C9}"/>
                  </a:ext>
                </a:extLst>
              </p14:cNvPr>
              <p14:cNvContentPartPr/>
              <p14:nvPr/>
            </p14:nvContentPartPr>
            <p14:xfrm>
              <a:off x="10683189" y="3902478"/>
              <a:ext cx="186480" cy="165240"/>
            </p14:xfrm>
          </p:contentPart>
        </mc:Choice>
        <mc:Fallback xmlns="">
          <p:pic>
            <p:nvPicPr>
              <p:cNvPr id="16" name="Ink 15">
                <a:extLst>
                  <a:ext uri="{FF2B5EF4-FFF2-40B4-BE49-F238E27FC236}">
                    <a16:creationId xmlns:a16="http://schemas.microsoft.com/office/drawing/2014/main" id="{954C8244-6DE7-FE98-95E0-700434CF14C9}"/>
                  </a:ext>
                </a:extLst>
              </p:cNvPr>
              <p:cNvPicPr/>
              <p:nvPr/>
            </p:nvPicPr>
            <p:blipFill>
              <a:blip r:embed="rId12"/>
              <a:stretch>
                <a:fillRect/>
              </a:stretch>
            </p:blipFill>
            <p:spPr>
              <a:xfrm>
                <a:off x="10665154" y="3884478"/>
                <a:ext cx="222189"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69A277D0-C1DC-05FD-9727-AF22EEA498C0}"/>
                  </a:ext>
                </a:extLst>
              </p14:cNvPr>
              <p14:cNvContentPartPr/>
              <p14:nvPr/>
            </p14:nvContentPartPr>
            <p14:xfrm>
              <a:off x="10738989" y="4060878"/>
              <a:ext cx="346680" cy="178920"/>
            </p14:xfrm>
          </p:contentPart>
        </mc:Choice>
        <mc:Fallback xmlns="">
          <p:pic>
            <p:nvPicPr>
              <p:cNvPr id="18" name="Ink 17">
                <a:extLst>
                  <a:ext uri="{FF2B5EF4-FFF2-40B4-BE49-F238E27FC236}">
                    <a16:creationId xmlns:a16="http://schemas.microsoft.com/office/drawing/2014/main" id="{69A277D0-C1DC-05FD-9727-AF22EEA498C0}"/>
                  </a:ext>
                </a:extLst>
              </p:cNvPr>
              <p:cNvPicPr/>
              <p:nvPr/>
            </p:nvPicPr>
            <p:blipFill>
              <a:blip r:embed="rId14"/>
              <a:stretch>
                <a:fillRect/>
              </a:stretch>
            </p:blipFill>
            <p:spPr>
              <a:xfrm>
                <a:off x="10721008" y="4042914"/>
                <a:ext cx="382283" cy="21448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7734DC5-C321-BC08-CCC9-A622DAF7CB1F}"/>
                  </a:ext>
                </a:extLst>
              </p14:cNvPr>
              <p14:cNvContentPartPr/>
              <p14:nvPr/>
            </p14:nvContentPartPr>
            <p14:xfrm>
              <a:off x="10971909" y="3506478"/>
              <a:ext cx="207720" cy="199800"/>
            </p14:xfrm>
          </p:contentPart>
        </mc:Choice>
        <mc:Fallback xmlns="">
          <p:pic>
            <p:nvPicPr>
              <p:cNvPr id="20" name="Ink 19">
                <a:extLst>
                  <a:ext uri="{FF2B5EF4-FFF2-40B4-BE49-F238E27FC236}">
                    <a16:creationId xmlns:a16="http://schemas.microsoft.com/office/drawing/2014/main" id="{B7734DC5-C321-BC08-CCC9-A622DAF7CB1F}"/>
                  </a:ext>
                </a:extLst>
              </p:cNvPr>
              <p:cNvPicPr/>
              <p:nvPr/>
            </p:nvPicPr>
            <p:blipFill>
              <a:blip r:embed="rId16"/>
              <a:stretch>
                <a:fillRect/>
              </a:stretch>
            </p:blipFill>
            <p:spPr>
              <a:xfrm>
                <a:off x="10953878" y="3488446"/>
                <a:ext cx="243422" cy="23550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AB6D32BF-3A7F-0A30-A2CB-5FC89BDD3B69}"/>
                  </a:ext>
                </a:extLst>
              </p14:cNvPr>
              <p14:cNvContentPartPr/>
              <p14:nvPr/>
            </p14:nvContentPartPr>
            <p14:xfrm>
              <a:off x="9068229" y="5023878"/>
              <a:ext cx="360" cy="360"/>
            </p14:xfrm>
          </p:contentPart>
        </mc:Choice>
        <mc:Fallback xmlns="">
          <p:pic>
            <p:nvPicPr>
              <p:cNvPr id="21" name="Ink 20">
                <a:extLst>
                  <a:ext uri="{FF2B5EF4-FFF2-40B4-BE49-F238E27FC236}">
                    <a16:creationId xmlns:a16="http://schemas.microsoft.com/office/drawing/2014/main" id="{AB6D32BF-3A7F-0A30-A2CB-5FC89BDD3B69}"/>
                  </a:ext>
                </a:extLst>
              </p:cNvPr>
              <p:cNvPicPr/>
              <p:nvPr/>
            </p:nvPicPr>
            <p:blipFill>
              <a:blip r:embed="rId18"/>
              <a:stretch>
                <a:fillRect/>
              </a:stretch>
            </p:blipFill>
            <p:spPr>
              <a:xfrm>
                <a:off x="9050229" y="500587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FD3A4307-1E67-29EB-56BD-05777F053D47}"/>
                  </a:ext>
                </a:extLst>
              </p14:cNvPr>
              <p14:cNvContentPartPr/>
              <p14:nvPr/>
            </p14:nvContentPartPr>
            <p14:xfrm>
              <a:off x="9198909" y="4923078"/>
              <a:ext cx="181080" cy="198360"/>
            </p14:xfrm>
          </p:contentPart>
        </mc:Choice>
        <mc:Fallback xmlns="">
          <p:pic>
            <p:nvPicPr>
              <p:cNvPr id="22" name="Ink 21">
                <a:extLst>
                  <a:ext uri="{FF2B5EF4-FFF2-40B4-BE49-F238E27FC236}">
                    <a16:creationId xmlns:a16="http://schemas.microsoft.com/office/drawing/2014/main" id="{FD3A4307-1E67-29EB-56BD-05777F053D47}"/>
                  </a:ext>
                </a:extLst>
              </p:cNvPr>
              <p:cNvPicPr/>
              <p:nvPr/>
            </p:nvPicPr>
            <p:blipFill>
              <a:blip r:embed="rId20"/>
              <a:stretch>
                <a:fillRect/>
              </a:stretch>
            </p:blipFill>
            <p:spPr>
              <a:xfrm>
                <a:off x="9180909" y="4905078"/>
                <a:ext cx="2167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77961CC2-4564-7D76-40AF-DD19172A8350}"/>
                  </a:ext>
                </a:extLst>
              </p14:cNvPr>
              <p14:cNvContentPartPr/>
              <p14:nvPr/>
            </p14:nvContentPartPr>
            <p14:xfrm>
              <a:off x="6953949" y="4901478"/>
              <a:ext cx="196920" cy="190800"/>
            </p14:xfrm>
          </p:contentPart>
        </mc:Choice>
        <mc:Fallback xmlns="">
          <p:pic>
            <p:nvPicPr>
              <p:cNvPr id="23" name="Ink 22">
                <a:extLst>
                  <a:ext uri="{FF2B5EF4-FFF2-40B4-BE49-F238E27FC236}">
                    <a16:creationId xmlns:a16="http://schemas.microsoft.com/office/drawing/2014/main" id="{77961CC2-4564-7D76-40AF-DD19172A8350}"/>
                  </a:ext>
                </a:extLst>
              </p:cNvPr>
              <p:cNvPicPr/>
              <p:nvPr/>
            </p:nvPicPr>
            <p:blipFill>
              <a:blip r:embed="rId22"/>
              <a:stretch>
                <a:fillRect/>
              </a:stretch>
            </p:blipFill>
            <p:spPr>
              <a:xfrm>
                <a:off x="6935949" y="4883512"/>
                <a:ext cx="232560" cy="22637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EE81506A-9787-2804-B2E5-3328AB7C2716}"/>
                  </a:ext>
                </a:extLst>
              </p14:cNvPr>
              <p14:cNvContentPartPr/>
              <p14:nvPr/>
            </p14:nvContentPartPr>
            <p14:xfrm>
              <a:off x="7259589" y="4354998"/>
              <a:ext cx="114840" cy="166320"/>
            </p14:xfrm>
          </p:contentPart>
        </mc:Choice>
        <mc:Fallback xmlns="">
          <p:pic>
            <p:nvPicPr>
              <p:cNvPr id="25" name="Ink 24">
                <a:extLst>
                  <a:ext uri="{FF2B5EF4-FFF2-40B4-BE49-F238E27FC236}">
                    <a16:creationId xmlns:a16="http://schemas.microsoft.com/office/drawing/2014/main" id="{EE81506A-9787-2804-B2E5-3328AB7C2716}"/>
                  </a:ext>
                </a:extLst>
              </p:cNvPr>
              <p:cNvPicPr/>
              <p:nvPr/>
            </p:nvPicPr>
            <p:blipFill>
              <a:blip r:embed="rId24"/>
              <a:stretch>
                <a:fillRect/>
              </a:stretch>
            </p:blipFill>
            <p:spPr>
              <a:xfrm>
                <a:off x="7250589" y="4345978"/>
                <a:ext cx="132480" cy="183998"/>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C203B8EE-8876-9AE6-359B-8D6068994194}"/>
                  </a:ext>
                </a:extLst>
              </p14:cNvPr>
              <p14:cNvContentPartPr/>
              <p14:nvPr/>
            </p14:nvContentPartPr>
            <p14:xfrm>
              <a:off x="8983269" y="4385958"/>
              <a:ext cx="114480" cy="188280"/>
            </p14:xfrm>
          </p:contentPart>
        </mc:Choice>
        <mc:Fallback xmlns="">
          <p:pic>
            <p:nvPicPr>
              <p:cNvPr id="26" name="Ink 25">
                <a:extLst>
                  <a:ext uri="{FF2B5EF4-FFF2-40B4-BE49-F238E27FC236}">
                    <a16:creationId xmlns:a16="http://schemas.microsoft.com/office/drawing/2014/main" id="{C203B8EE-8876-9AE6-359B-8D6068994194}"/>
                  </a:ext>
                </a:extLst>
              </p:cNvPr>
              <p:cNvPicPr/>
              <p:nvPr/>
            </p:nvPicPr>
            <p:blipFill>
              <a:blip r:embed="rId26"/>
              <a:stretch>
                <a:fillRect/>
              </a:stretch>
            </p:blipFill>
            <p:spPr>
              <a:xfrm>
                <a:off x="8974297" y="4376958"/>
                <a:ext cx="132065"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0E4DD014-F2F7-8331-BD20-C92A08BD2DFC}"/>
                  </a:ext>
                </a:extLst>
              </p14:cNvPr>
              <p14:cNvContentPartPr/>
              <p14:nvPr/>
            </p14:nvContentPartPr>
            <p14:xfrm>
              <a:off x="10745469" y="4405398"/>
              <a:ext cx="144720" cy="185040"/>
            </p14:xfrm>
          </p:contentPart>
        </mc:Choice>
        <mc:Fallback xmlns="">
          <p:pic>
            <p:nvPicPr>
              <p:cNvPr id="27" name="Ink 26">
                <a:extLst>
                  <a:ext uri="{FF2B5EF4-FFF2-40B4-BE49-F238E27FC236}">
                    <a16:creationId xmlns:a16="http://schemas.microsoft.com/office/drawing/2014/main" id="{0E4DD014-F2F7-8331-BD20-C92A08BD2DFC}"/>
                  </a:ext>
                </a:extLst>
              </p:cNvPr>
              <p:cNvPicPr/>
              <p:nvPr/>
            </p:nvPicPr>
            <p:blipFill>
              <a:blip r:embed="rId28"/>
              <a:stretch>
                <a:fillRect/>
              </a:stretch>
            </p:blipFill>
            <p:spPr>
              <a:xfrm>
                <a:off x="10736469" y="4396398"/>
                <a:ext cx="162360" cy="202680"/>
              </a:xfrm>
              <a:prstGeom prst="rect">
                <a:avLst/>
              </a:prstGeom>
            </p:spPr>
          </p:pic>
        </mc:Fallback>
      </mc:AlternateContent>
      <p:cxnSp>
        <p:nvCxnSpPr>
          <p:cNvPr id="29" name="Straight Arrow Connector 28">
            <a:extLst>
              <a:ext uri="{FF2B5EF4-FFF2-40B4-BE49-F238E27FC236}">
                <a16:creationId xmlns:a16="http://schemas.microsoft.com/office/drawing/2014/main" id="{711452AB-0C91-0DAD-0134-781412A02D44}"/>
              </a:ext>
            </a:extLst>
          </p:cNvPr>
          <p:cNvCxnSpPr/>
          <p:nvPr/>
        </p:nvCxnSpPr>
        <p:spPr>
          <a:xfrm flipH="1">
            <a:off x="6596717" y="4158163"/>
            <a:ext cx="1555423" cy="0"/>
          </a:xfrm>
          <a:prstGeom prst="straightConnector1">
            <a:avLst/>
          </a:prstGeom>
          <a:ln w="381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0" name="Straight Arrow Connector 29">
            <a:extLst>
              <a:ext uri="{FF2B5EF4-FFF2-40B4-BE49-F238E27FC236}">
                <a16:creationId xmlns:a16="http://schemas.microsoft.com/office/drawing/2014/main" id="{639A50A6-F420-73FC-EFF2-05741A8154E1}"/>
              </a:ext>
            </a:extLst>
          </p:cNvPr>
          <p:cNvCxnSpPr/>
          <p:nvPr/>
        </p:nvCxnSpPr>
        <p:spPr>
          <a:xfrm flipH="1">
            <a:off x="8374504" y="4158163"/>
            <a:ext cx="1555423" cy="0"/>
          </a:xfrm>
          <a:prstGeom prst="straightConnector1">
            <a:avLst/>
          </a:prstGeom>
          <a:ln w="381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a:extLst>
              <a:ext uri="{FF2B5EF4-FFF2-40B4-BE49-F238E27FC236}">
                <a16:creationId xmlns:a16="http://schemas.microsoft.com/office/drawing/2014/main" id="{44808475-E0DB-471A-53B6-A3A3240FFCE0}"/>
              </a:ext>
            </a:extLst>
          </p:cNvPr>
          <p:cNvCxnSpPr/>
          <p:nvPr/>
        </p:nvCxnSpPr>
        <p:spPr>
          <a:xfrm flipH="1">
            <a:off x="10135475" y="4198931"/>
            <a:ext cx="1555423" cy="0"/>
          </a:xfrm>
          <a:prstGeom prst="straightConnector1">
            <a:avLst/>
          </a:prstGeom>
          <a:ln w="38100">
            <a:solidFill>
              <a:srgbClr val="92D050"/>
            </a:solidFill>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p14="http://schemas.microsoft.com/office/powerpoint/2010/main">
        <mc:Choice Requires="p14">
          <p:contentPart p14:bwMode="auto" r:id="rId29">
            <p14:nvContentPartPr>
              <p14:cNvPr id="32" name="Ink 31">
                <a:extLst>
                  <a:ext uri="{FF2B5EF4-FFF2-40B4-BE49-F238E27FC236}">
                    <a16:creationId xmlns:a16="http://schemas.microsoft.com/office/drawing/2014/main" id="{7A704D7E-599C-3120-28D1-C138C5C9A9CC}"/>
                  </a:ext>
                </a:extLst>
              </p14:cNvPr>
              <p14:cNvContentPartPr/>
              <p14:nvPr/>
            </p14:nvContentPartPr>
            <p14:xfrm>
              <a:off x="-2206251" y="3016158"/>
              <a:ext cx="360" cy="360"/>
            </p14:xfrm>
          </p:contentPart>
        </mc:Choice>
        <mc:Fallback xmlns="">
          <p:pic>
            <p:nvPicPr>
              <p:cNvPr id="32" name="Ink 31">
                <a:extLst>
                  <a:ext uri="{FF2B5EF4-FFF2-40B4-BE49-F238E27FC236}">
                    <a16:creationId xmlns:a16="http://schemas.microsoft.com/office/drawing/2014/main" id="{7A704D7E-599C-3120-28D1-C138C5C9A9CC}"/>
                  </a:ext>
                </a:extLst>
              </p:cNvPr>
              <p:cNvPicPr/>
              <p:nvPr/>
            </p:nvPicPr>
            <p:blipFill>
              <a:blip r:embed="rId30"/>
              <a:stretch>
                <a:fillRect/>
              </a:stretch>
            </p:blipFill>
            <p:spPr>
              <a:xfrm>
                <a:off x="-2215251" y="300715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Ink 32">
                <a:extLst>
                  <a:ext uri="{FF2B5EF4-FFF2-40B4-BE49-F238E27FC236}">
                    <a16:creationId xmlns:a16="http://schemas.microsoft.com/office/drawing/2014/main" id="{29185969-B61B-A610-7499-E38D2C20C394}"/>
                  </a:ext>
                </a:extLst>
              </p14:cNvPr>
              <p14:cNvContentPartPr/>
              <p14:nvPr/>
            </p14:nvContentPartPr>
            <p14:xfrm>
              <a:off x="7238349" y="3882678"/>
              <a:ext cx="117720" cy="156960"/>
            </p14:xfrm>
          </p:contentPart>
        </mc:Choice>
        <mc:Fallback xmlns="">
          <p:pic>
            <p:nvPicPr>
              <p:cNvPr id="33" name="Ink 32">
                <a:extLst>
                  <a:ext uri="{FF2B5EF4-FFF2-40B4-BE49-F238E27FC236}">
                    <a16:creationId xmlns:a16="http://schemas.microsoft.com/office/drawing/2014/main" id="{29185969-B61B-A610-7499-E38D2C20C394}"/>
                  </a:ext>
                </a:extLst>
              </p:cNvPr>
              <p:cNvPicPr/>
              <p:nvPr/>
            </p:nvPicPr>
            <p:blipFill>
              <a:blip r:embed="rId32"/>
              <a:stretch>
                <a:fillRect/>
              </a:stretch>
            </p:blipFill>
            <p:spPr>
              <a:xfrm>
                <a:off x="7229349" y="3873699"/>
                <a:ext cx="135360" cy="174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B0AE52CB-901E-E299-EF0E-4884B5C99744}"/>
                  </a:ext>
                </a:extLst>
              </p14:cNvPr>
              <p14:cNvContentPartPr/>
              <p14:nvPr/>
            </p14:nvContentPartPr>
            <p14:xfrm>
              <a:off x="9162189" y="3883758"/>
              <a:ext cx="141840" cy="200520"/>
            </p14:xfrm>
          </p:contentPart>
        </mc:Choice>
        <mc:Fallback xmlns="">
          <p:pic>
            <p:nvPicPr>
              <p:cNvPr id="34" name="Ink 33">
                <a:extLst>
                  <a:ext uri="{FF2B5EF4-FFF2-40B4-BE49-F238E27FC236}">
                    <a16:creationId xmlns:a16="http://schemas.microsoft.com/office/drawing/2014/main" id="{B0AE52CB-901E-E299-EF0E-4884B5C99744}"/>
                  </a:ext>
                </a:extLst>
              </p:cNvPr>
              <p:cNvPicPr/>
              <p:nvPr/>
            </p:nvPicPr>
            <p:blipFill>
              <a:blip r:embed="rId34"/>
              <a:stretch>
                <a:fillRect/>
              </a:stretch>
            </p:blipFill>
            <p:spPr>
              <a:xfrm>
                <a:off x="9153189" y="3874758"/>
                <a:ext cx="1594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CD3772F3-7E97-CBCD-76AD-4D3C3A53E6AD}"/>
                  </a:ext>
                </a:extLst>
              </p14:cNvPr>
              <p14:cNvContentPartPr/>
              <p14:nvPr/>
            </p14:nvContentPartPr>
            <p14:xfrm>
              <a:off x="10820709" y="3921558"/>
              <a:ext cx="163080" cy="192960"/>
            </p14:xfrm>
          </p:contentPart>
        </mc:Choice>
        <mc:Fallback xmlns="">
          <p:pic>
            <p:nvPicPr>
              <p:cNvPr id="35" name="Ink 34">
                <a:extLst>
                  <a:ext uri="{FF2B5EF4-FFF2-40B4-BE49-F238E27FC236}">
                    <a16:creationId xmlns:a16="http://schemas.microsoft.com/office/drawing/2014/main" id="{CD3772F3-7E97-CBCD-76AD-4D3C3A53E6AD}"/>
                  </a:ext>
                </a:extLst>
              </p:cNvPr>
              <p:cNvPicPr/>
              <p:nvPr/>
            </p:nvPicPr>
            <p:blipFill>
              <a:blip r:embed="rId36"/>
              <a:stretch>
                <a:fillRect/>
              </a:stretch>
            </p:blipFill>
            <p:spPr>
              <a:xfrm>
                <a:off x="10811709" y="3912558"/>
                <a:ext cx="1807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 name="Ink 5">
                <a:extLst>
                  <a:ext uri="{FF2B5EF4-FFF2-40B4-BE49-F238E27FC236}">
                    <a16:creationId xmlns:a16="http://schemas.microsoft.com/office/drawing/2014/main" id="{FA2BEC0E-A17F-CF21-1675-EE7EC5B58C90}"/>
                  </a:ext>
                </a:extLst>
              </p14:cNvPr>
              <p14:cNvContentPartPr/>
              <p14:nvPr/>
            </p14:nvContentPartPr>
            <p14:xfrm>
              <a:off x="-2517291" y="2224518"/>
              <a:ext cx="360" cy="360"/>
            </p14:xfrm>
          </p:contentPart>
        </mc:Choice>
        <mc:Fallback xmlns="">
          <p:pic>
            <p:nvPicPr>
              <p:cNvPr id="6" name="Ink 5">
                <a:extLst>
                  <a:ext uri="{FF2B5EF4-FFF2-40B4-BE49-F238E27FC236}">
                    <a16:creationId xmlns:a16="http://schemas.microsoft.com/office/drawing/2014/main" id="{FA2BEC0E-A17F-CF21-1675-EE7EC5B58C90}"/>
                  </a:ext>
                </a:extLst>
              </p:cNvPr>
              <p:cNvPicPr/>
              <p:nvPr/>
            </p:nvPicPr>
            <p:blipFill>
              <a:blip r:embed="rId38"/>
              <a:stretch>
                <a:fillRect/>
              </a:stretch>
            </p:blipFill>
            <p:spPr>
              <a:xfrm>
                <a:off x="-2526291" y="2215518"/>
                <a:ext cx="18000" cy="18000"/>
              </a:xfrm>
              <a:prstGeom prst="rect">
                <a:avLst/>
              </a:prstGeom>
            </p:spPr>
          </p:pic>
        </mc:Fallback>
      </mc:AlternateContent>
      <p:grpSp>
        <p:nvGrpSpPr>
          <p:cNvPr id="15" name="Group 14">
            <a:extLst>
              <a:ext uri="{FF2B5EF4-FFF2-40B4-BE49-F238E27FC236}">
                <a16:creationId xmlns:a16="http://schemas.microsoft.com/office/drawing/2014/main" id="{1FDB9C89-904A-9FF0-E226-2AA0BB524064}"/>
              </a:ext>
            </a:extLst>
          </p:cNvPr>
          <p:cNvGrpSpPr/>
          <p:nvPr/>
        </p:nvGrpSpPr>
        <p:grpSpPr>
          <a:xfrm>
            <a:off x="6947228" y="4251318"/>
            <a:ext cx="147600" cy="120960"/>
            <a:chOff x="6947228" y="4251318"/>
            <a:chExt cx="147600" cy="120960"/>
          </a:xfrm>
        </p:grpSpPr>
        <mc:AlternateContent xmlns:mc="http://schemas.openxmlformats.org/markup-compatibility/2006" xmlns:p14="http://schemas.microsoft.com/office/powerpoint/2010/main">
          <mc:Choice Requires="p14">
            <p:contentPart p14:bwMode="auto" r:id="rId39">
              <p14:nvContentPartPr>
                <p14:cNvPr id="8" name="Ink 7">
                  <a:extLst>
                    <a:ext uri="{FF2B5EF4-FFF2-40B4-BE49-F238E27FC236}">
                      <a16:creationId xmlns:a16="http://schemas.microsoft.com/office/drawing/2014/main" id="{69F84246-3CAF-A887-F758-2E30643B947B}"/>
                    </a:ext>
                  </a:extLst>
                </p14:cNvPr>
                <p14:cNvContentPartPr/>
                <p14:nvPr/>
              </p14:nvContentPartPr>
              <p14:xfrm>
                <a:off x="6947228" y="4251318"/>
                <a:ext cx="147600" cy="114840"/>
              </p14:xfrm>
            </p:contentPart>
          </mc:Choice>
          <mc:Fallback xmlns="">
            <p:pic>
              <p:nvPicPr>
                <p:cNvPr id="8" name="Ink 7">
                  <a:extLst>
                    <a:ext uri="{FF2B5EF4-FFF2-40B4-BE49-F238E27FC236}">
                      <a16:creationId xmlns:a16="http://schemas.microsoft.com/office/drawing/2014/main" id="{69F84246-3CAF-A887-F758-2E30643B947B}"/>
                    </a:ext>
                  </a:extLst>
                </p:cNvPr>
                <p:cNvPicPr/>
                <p:nvPr/>
              </p:nvPicPr>
              <p:blipFill>
                <a:blip r:embed="rId40"/>
                <a:stretch>
                  <a:fillRect/>
                </a:stretch>
              </p:blipFill>
              <p:spPr>
                <a:xfrm>
                  <a:off x="6938206" y="4242318"/>
                  <a:ext cx="165283"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 name="Ink 8">
                  <a:extLst>
                    <a:ext uri="{FF2B5EF4-FFF2-40B4-BE49-F238E27FC236}">
                      <a16:creationId xmlns:a16="http://schemas.microsoft.com/office/drawing/2014/main" id="{4561DDC2-BBDC-DAF0-EE05-799814F47D14}"/>
                    </a:ext>
                  </a:extLst>
                </p14:cNvPr>
                <p14:cNvContentPartPr/>
                <p14:nvPr/>
              </p14:nvContentPartPr>
              <p14:xfrm>
                <a:off x="7010228" y="4260678"/>
                <a:ext cx="78480" cy="111600"/>
              </p14:xfrm>
            </p:contentPart>
          </mc:Choice>
          <mc:Fallback xmlns="">
            <p:pic>
              <p:nvPicPr>
                <p:cNvPr id="9" name="Ink 8">
                  <a:extLst>
                    <a:ext uri="{FF2B5EF4-FFF2-40B4-BE49-F238E27FC236}">
                      <a16:creationId xmlns:a16="http://schemas.microsoft.com/office/drawing/2014/main" id="{4561DDC2-BBDC-DAF0-EE05-799814F47D14}"/>
                    </a:ext>
                  </a:extLst>
                </p:cNvPr>
                <p:cNvPicPr/>
                <p:nvPr/>
              </p:nvPicPr>
              <p:blipFill>
                <a:blip r:embed="rId42"/>
                <a:stretch>
                  <a:fillRect/>
                </a:stretch>
              </p:blipFill>
              <p:spPr>
                <a:xfrm>
                  <a:off x="7001228" y="4251678"/>
                  <a:ext cx="96120" cy="129240"/>
                </a:xfrm>
                <a:prstGeom prst="rect">
                  <a:avLst/>
                </a:prstGeom>
              </p:spPr>
            </p:pic>
          </mc:Fallback>
        </mc:AlternateContent>
      </p:grpSp>
      <p:grpSp>
        <p:nvGrpSpPr>
          <p:cNvPr id="28" name="Group 27">
            <a:extLst>
              <a:ext uri="{FF2B5EF4-FFF2-40B4-BE49-F238E27FC236}">
                <a16:creationId xmlns:a16="http://schemas.microsoft.com/office/drawing/2014/main" id="{DB285613-9E72-2FEB-1F50-2A9827AFD0F7}"/>
              </a:ext>
            </a:extLst>
          </p:cNvPr>
          <p:cNvGrpSpPr/>
          <p:nvPr/>
        </p:nvGrpSpPr>
        <p:grpSpPr>
          <a:xfrm>
            <a:off x="10776908" y="4260678"/>
            <a:ext cx="110880" cy="124200"/>
            <a:chOff x="10776908" y="4260678"/>
            <a:chExt cx="110880" cy="124200"/>
          </a:xfrm>
        </p:grpSpPr>
        <mc:AlternateContent xmlns:mc="http://schemas.openxmlformats.org/markup-compatibility/2006" xmlns:p14="http://schemas.microsoft.com/office/powerpoint/2010/main">
          <mc:Choice Requires="p14">
            <p:contentPart p14:bwMode="auto" r:id="rId43">
              <p14:nvContentPartPr>
                <p14:cNvPr id="17" name="Ink 16">
                  <a:extLst>
                    <a:ext uri="{FF2B5EF4-FFF2-40B4-BE49-F238E27FC236}">
                      <a16:creationId xmlns:a16="http://schemas.microsoft.com/office/drawing/2014/main" id="{BE9C1287-7E9B-593D-3DB9-59E15AE3F607}"/>
                    </a:ext>
                  </a:extLst>
                </p14:cNvPr>
                <p14:cNvContentPartPr/>
                <p14:nvPr/>
              </p14:nvContentPartPr>
              <p14:xfrm>
                <a:off x="10794908" y="4266078"/>
                <a:ext cx="68040" cy="80280"/>
              </p14:xfrm>
            </p:contentPart>
          </mc:Choice>
          <mc:Fallback xmlns="">
            <p:pic>
              <p:nvPicPr>
                <p:cNvPr id="17" name="Ink 16">
                  <a:extLst>
                    <a:ext uri="{FF2B5EF4-FFF2-40B4-BE49-F238E27FC236}">
                      <a16:creationId xmlns:a16="http://schemas.microsoft.com/office/drawing/2014/main" id="{BE9C1287-7E9B-593D-3DB9-59E15AE3F607}"/>
                    </a:ext>
                  </a:extLst>
                </p:cNvPr>
                <p:cNvPicPr/>
                <p:nvPr/>
              </p:nvPicPr>
              <p:blipFill>
                <a:blip r:embed="rId44"/>
                <a:stretch>
                  <a:fillRect/>
                </a:stretch>
              </p:blipFill>
              <p:spPr>
                <a:xfrm>
                  <a:off x="10785908" y="4257078"/>
                  <a:ext cx="856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Ink 23">
                  <a:extLst>
                    <a:ext uri="{FF2B5EF4-FFF2-40B4-BE49-F238E27FC236}">
                      <a16:creationId xmlns:a16="http://schemas.microsoft.com/office/drawing/2014/main" id="{3CB43506-065E-6F3C-A718-F1AB8165F3E0}"/>
                    </a:ext>
                  </a:extLst>
                </p14:cNvPr>
                <p14:cNvContentPartPr/>
                <p14:nvPr/>
              </p14:nvContentPartPr>
              <p14:xfrm>
                <a:off x="10776908" y="4260678"/>
                <a:ext cx="110880" cy="124200"/>
              </p14:xfrm>
            </p:contentPart>
          </mc:Choice>
          <mc:Fallback xmlns="">
            <p:pic>
              <p:nvPicPr>
                <p:cNvPr id="24" name="Ink 23">
                  <a:extLst>
                    <a:ext uri="{FF2B5EF4-FFF2-40B4-BE49-F238E27FC236}">
                      <a16:creationId xmlns:a16="http://schemas.microsoft.com/office/drawing/2014/main" id="{3CB43506-065E-6F3C-A718-F1AB8165F3E0}"/>
                    </a:ext>
                  </a:extLst>
                </p:cNvPr>
                <p:cNvPicPr/>
                <p:nvPr/>
              </p:nvPicPr>
              <p:blipFill>
                <a:blip r:embed="rId46"/>
                <a:stretch>
                  <a:fillRect/>
                </a:stretch>
              </p:blipFill>
              <p:spPr>
                <a:xfrm>
                  <a:off x="10767879" y="4251704"/>
                  <a:ext cx="128577" cy="141789"/>
                </a:xfrm>
                <a:prstGeom prst="rect">
                  <a:avLst/>
                </a:prstGeom>
              </p:spPr>
            </p:pic>
          </mc:Fallback>
        </mc:AlternateContent>
      </p:grpSp>
      <p:sp>
        <p:nvSpPr>
          <p:cNvPr id="36" name="TextBox 35">
            <a:extLst>
              <a:ext uri="{FF2B5EF4-FFF2-40B4-BE49-F238E27FC236}">
                <a16:creationId xmlns:a16="http://schemas.microsoft.com/office/drawing/2014/main" id="{1AFF81E7-8E59-0873-95D8-8186D6AAEAB0}"/>
              </a:ext>
            </a:extLst>
          </p:cNvPr>
          <p:cNvSpPr txBox="1"/>
          <p:nvPr/>
        </p:nvSpPr>
        <p:spPr>
          <a:xfrm>
            <a:off x="8578421" y="5970019"/>
            <a:ext cx="1819373" cy="369332"/>
          </a:xfrm>
          <a:prstGeom prst="rect">
            <a:avLst/>
          </a:prstGeom>
          <a:noFill/>
        </p:spPr>
        <p:txBody>
          <a:bodyPr wrap="square">
            <a:spAutoFit/>
          </a:bodyPr>
          <a:lstStyle/>
          <a:p>
            <a:r>
              <a:rPr lang="en-US" sz="1800" i="1">
                <a:solidFill>
                  <a:srgbClr val="360071"/>
                </a:solidFill>
                <a:effectLst/>
              </a:rPr>
              <a:t>residual graph</a:t>
            </a:r>
            <a:endParaRPr lang="en-US" i="1"/>
          </a:p>
        </p:txBody>
      </p:sp>
      <p:sp>
        <p:nvSpPr>
          <p:cNvPr id="37" name="TextBox 36">
            <a:extLst>
              <a:ext uri="{FF2B5EF4-FFF2-40B4-BE49-F238E27FC236}">
                <a16:creationId xmlns:a16="http://schemas.microsoft.com/office/drawing/2014/main" id="{63862682-A170-B27D-2D7B-283BABC75531}"/>
              </a:ext>
            </a:extLst>
          </p:cNvPr>
          <p:cNvSpPr txBox="1"/>
          <p:nvPr/>
        </p:nvSpPr>
        <p:spPr>
          <a:xfrm>
            <a:off x="1401953" y="5952864"/>
            <a:ext cx="4694047" cy="1569660"/>
          </a:xfrm>
          <a:prstGeom prst="rect">
            <a:avLst/>
          </a:prstGeom>
          <a:noFill/>
        </p:spPr>
        <p:txBody>
          <a:bodyPr wrap="square">
            <a:spAutoFit/>
          </a:bodyPr>
          <a:lstStyle/>
          <a:p>
            <a:pPr algn="ctr"/>
            <a:r>
              <a:rPr lang="en-US" sz="2400">
                <a:solidFill>
                  <a:srgbClr val="FF0000"/>
                </a:solidFill>
                <a:latin typeface="+mj-lt"/>
              </a:rPr>
              <a:t>What is the next augmenting path for the graph?</a:t>
            </a:r>
            <a:endParaRPr lang="en-US" sz="2400" b="0" i="0">
              <a:solidFill>
                <a:srgbClr val="FF0000"/>
              </a:solidFill>
              <a:effectLst/>
              <a:latin typeface="+mj-lt"/>
            </a:endParaRPr>
          </a:p>
          <a:p>
            <a:pPr algn="ctr"/>
            <a:br>
              <a:rPr lang="en-US" sz="2400">
                <a:solidFill>
                  <a:srgbClr val="FF0000"/>
                </a:solidFill>
                <a:latin typeface="+mj-lt"/>
              </a:rPr>
            </a:br>
            <a:endParaRPr lang="en-US" sz="2400">
              <a:solidFill>
                <a:srgbClr val="FF0000"/>
              </a:solidFill>
              <a:latin typeface="+mj-lt"/>
            </a:endParaRPr>
          </a:p>
        </p:txBody>
      </p:sp>
    </p:spTree>
    <p:extLst>
      <p:ext uri="{BB962C8B-B14F-4D97-AF65-F5344CB8AC3E}">
        <p14:creationId xmlns:p14="http://schemas.microsoft.com/office/powerpoint/2010/main" val="162332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25</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240633" y="1566566"/>
            <a:ext cx="9134975"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2.2.1. Ford-Fulkerson Algorithm</a:t>
            </a:r>
          </a:p>
        </p:txBody>
      </p:sp>
      <p:pic>
        <p:nvPicPr>
          <p:cNvPr id="7" name="Picture 6">
            <a:extLst>
              <a:ext uri="{FF2B5EF4-FFF2-40B4-BE49-F238E27FC236}">
                <a16:creationId xmlns:a16="http://schemas.microsoft.com/office/drawing/2014/main" id="{360D7382-1535-0E9C-7F2C-7EBFEC1EDAFE}"/>
              </a:ext>
            </a:extLst>
          </p:cNvPr>
          <p:cNvPicPr>
            <a:picLocks noChangeAspect="1"/>
          </p:cNvPicPr>
          <p:nvPr/>
        </p:nvPicPr>
        <p:blipFill>
          <a:blip r:embed="rId2"/>
          <a:stretch>
            <a:fillRect/>
          </a:stretch>
        </p:blipFill>
        <p:spPr>
          <a:xfrm>
            <a:off x="-26106" y="2772418"/>
            <a:ext cx="6067678" cy="3037070"/>
          </a:xfrm>
          <a:prstGeom prst="rect">
            <a:avLst/>
          </a:prstGeom>
        </p:spPr>
      </p:pic>
      <p:pic>
        <p:nvPicPr>
          <p:cNvPr id="10" name="Picture 9">
            <a:extLst>
              <a:ext uri="{FF2B5EF4-FFF2-40B4-BE49-F238E27FC236}">
                <a16:creationId xmlns:a16="http://schemas.microsoft.com/office/drawing/2014/main" id="{E399E6E0-B172-1394-28AA-51F2104D2EAE}"/>
              </a:ext>
            </a:extLst>
          </p:cNvPr>
          <p:cNvPicPr>
            <a:picLocks noChangeAspect="1"/>
          </p:cNvPicPr>
          <p:nvPr/>
        </p:nvPicPr>
        <p:blipFill rotWithShape="1">
          <a:blip r:embed="rId2"/>
          <a:srcRect l="2240"/>
          <a:stretch/>
        </p:blipFill>
        <p:spPr>
          <a:xfrm>
            <a:off x="6260221" y="2772418"/>
            <a:ext cx="5931780" cy="3037069"/>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EACDA72F-6210-C8E8-FECA-35A01428F69B}"/>
                  </a:ext>
                </a:extLst>
              </p14:cNvPr>
              <p14:cNvContentPartPr/>
              <p14:nvPr/>
            </p14:nvContentPartPr>
            <p14:xfrm>
              <a:off x="6947109" y="4062318"/>
              <a:ext cx="7920" cy="48240"/>
            </p14:xfrm>
          </p:contentPart>
        </mc:Choice>
        <mc:Fallback xmlns="">
          <p:pic>
            <p:nvPicPr>
              <p:cNvPr id="11" name="Ink 10">
                <a:extLst>
                  <a:ext uri="{FF2B5EF4-FFF2-40B4-BE49-F238E27FC236}">
                    <a16:creationId xmlns:a16="http://schemas.microsoft.com/office/drawing/2014/main" id="{EACDA72F-6210-C8E8-FECA-35A01428F69B}"/>
                  </a:ext>
                </a:extLst>
              </p:cNvPr>
              <p:cNvPicPr/>
              <p:nvPr/>
            </p:nvPicPr>
            <p:blipFill>
              <a:blip r:embed="rId4"/>
              <a:stretch>
                <a:fillRect/>
              </a:stretch>
            </p:blipFill>
            <p:spPr>
              <a:xfrm>
                <a:off x="6929109" y="4044318"/>
                <a:ext cx="435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962379BB-565B-D5A3-7ABC-FDA2DEE38DDD}"/>
                  </a:ext>
                </a:extLst>
              </p14:cNvPr>
              <p14:cNvContentPartPr/>
              <p14:nvPr/>
            </p14:nvContentPartPr>
            <p14:xfrm>
              <a:off x="7145109" y="4015518"/>
              <a:ext cx="399240" cy="234360"/>
            </p14:xfrm>
          </p:contentPart>
        </mc:Choice>
        <mc:Fallback xmlns="">
          <p:pic>
            <p:nvPicPr>
              <p:cNvPr id="12" name="Ink 11">
                <a:extLst>
                  <a:ext uri="{FF2B5EF4-FFF2-40B4-BE49-F238E27FC236}">
                    <a16:creationId xmlns:a16="http://schemas.microsoft.com/office/drawing/2014/main" id="{962379BB-565B-D5A3-7ABC-FDA2DEE38DDD}"/>
                  </a:ext>
                </a:extLst>
              </p:cNvPr>
              <p:cNvPicPr/>
              <p:nvPr/>
            </p:nvPicPr>
            <p:blipFill>
              <a:blip r:embed="rId6"/>
              <a:stretch>
                <a:fillRect/>
              </a:stretch>
            </p:blipFill>
            <p:spPr>
              <a:xfrm>
                <a:off x="7127093" y="3997518"/>
                <a:ext cx="434912"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5AE891-C814-7ABB-77EF-4535C66E4830}"/>
                  </a:ext>
                </a:extLst>
              </p14:cNvPr>
              <p14:cNvContentPartPr/>
              <p14:nvPr/>
            </p14:nvContentPartPr>
            <p14:xfrm>
              <a:off x="8747469" y="3504318"/>
              <a:ext cx="217080" cy="181440"/>
            </p14:xfrm>
          </p:contentPart>
        </mc:Choice>
        <mc:Fallback xmlns="">
          <p:pic>
            <p:nvPicPr>
              <p:cNvPr id="13" name="Ink 12">
                <a:extLst>
                  <a:ext uri="{FF2B5EF4-FFF2-40B4-BE49-F238E27FC236}">
                    <a16:creationId xmlns:a16="http://schemas.microsoft.com/office/drawing/2014/main" id="{A15AE891-C814-7ABB-77EF-4535C66E4830}"/>
                  </a:ext>
                </a:extLst>
              </p:cNvPr>
              <p:cNvPicPr/>
              <p:nvPr/>
            </p:nvPicPr>
            <p:blipFill>
              <a:blip r:embed="rId8"/>
              <a:stretch>
                <a:fillRect/>
              </a:stretch>
            </p:blipFill>
            <p:spPr>
              <a:xfrm>
                <a:off x="8729469" y="3486318"/>
                <a:ext cx="2527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C8A7D05A-8636-5CC3-F143-B75A2FE2799E}"/>
                  </a:ext>
                </a:extLst>
              </p14:cNvPr>
              <p14:cNvContentPartPr/>
              <p14:nvPr/>
            </p14:nvContentPartPr>
            <p14:xfrm>
              <a:off x="8970669" y="4030278"/>
              <a:ext cx="340920" cy="193320"/>
            </p14:xfrm>
          </p:contentPart>
        </mc:Choice>
        <mc:Fallback xmlns="">
          <p:pic>
            <p:nvPicPr>
              <p:cNvPr id="14" name="Ink 13">
                <a:extLst>
                  <a:ext uri="{FF2B5EF4-FFF2-40B4-BE49-F238E27FC236}">
                    <a16:creationId xmlns:a16="http://schemas.microsoft.com/office/drawing/2014/main" id="{C8A7D05A-8636-5CC3-F143-B75A2FE2799E}"/>
                  </a:ext>
                </a:extLst>
              </p:cNvPr>
              <p:cNvPicPr/>
              <p:nvPr/>
            </p:nvPicPr>
            <p:blipFill>
              <a:blip r:embed="rId10"/>
              <a:stretch>
                <a:fillRect/>
              </a:stretch>
            </p:blipFill>
            <p:spPr>
              <a:xfrm>
                <a:off x="8952669" y="4012278"/>
                <a:ext cx="376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954C8244-6DE7-FE98-95E0-700434CF14C9}"/>
                  </a:ext>
                </a:extLst>
              </p14:cNvPr>
              <p14:cNvContentPartPr/>
              <p14:nvPr/>
            </p14:nvContentPartPr>
            <p14:xfrm>
              <a:off x="10683189" y="3902478"/>
              <a:ext cx="186480" cy="165240"/>
            </p14:xfrm>
          </p:contentPart>
        </mc:Choice>
        <mc:Fallback xmlns="">
          <p:pic>
            <p:nvPicPr>
              <p:cNvPr id="16" name="Ink 15">
                <a:extLst>
                  <a:ext uri="{FF2B5EF4-FFF2-40B4-BE49-F238E27FC236}">
                    <a16:creationId xmlns:a16="http://schemas.microsoft.com/office/drawing/2014/main" id="{954C8244-6DE7-FE98-95E0-700434CF14C9}"/>
                  </a:ext>
                </a:extLst>
              </p:cNvPr>
              <p:cNvPicPr/>
              <p:nvPr/>
            </p:nvPicPr>
            <p:blipFill>
              <a:blip r:embed="rId12"/>
              <a:stretch>
                <a:fillRect/>
              </a:stretch>
            </p:blipFill>
            <p:spPr>
              <a:xfrm>
                <a:off x="10665154" y="3884478"/>
                <a:ext cx="222189"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69A277D0-C1DC-05FD-9727-AF22EEA498C0}"/>
                  </a:ext>
                </a:extLst>
              </p14:cNvPr>
              <p14:cNvContentPartPr/>
              <p14:nvPr/>
            </p14:nvContentPartPr>
            <p14:xfrm>
              <a:off x="10738989" y="4060878"/>
              <a:ext cx="346680" cy="178920"/>
            </p14:xfrm>
          </p:contentPart>
        </mc:Choice>
        <mc:Fallback xmlns="">
          <p:pic>
            <p:nvPicPr>
              <p:cNvPr id="18" name="Ink 17">
                <a:extLst>
                  <a:ext uri="{FF2B5EF4-FFF2-40B4-BE49-F238E27FC236}">
                    <a16:creationId xmlns:a16="http://schemas.microsoft.com/office/drawing/2014/main" id="{69A277D0-C1DC-05FD-9727-AF22EEA498C0}"/>
                  </a:ext>
                </a:extLst>
              </p:cNvPr>
              <p:cNvPicPr/>
              <p:nvPr/>
            </p:nvPicPr>
            <p:blipFill>
              <a:blip r:embed="rId14"/>
              <a:stretch>
                <a:fillRect/>
              </a:stretch>
            </p:blipFill>
            <p:spPr>
              <a:xfrm>
                <a:off x="10721008" y="4042914"/>
                <a:ext cx="382283" cy="21448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7734DC5-C321-BC08-CCC9-A622DAF7CB1F}"/>
                  </a:ext>
                </a:extLst>
              </p14:cNvPr>
              <p14:cNvContentPartPr/>
              <p14:nvPr/>
            </p14:nvContentPartPr>
            <p14:xfrm>
              <a:off x="10971909" y="3506478"/>
              <a:ext cx="207720" cy="199800"/>
            </p14:xfrm>
          </p:contentPart>
        </mc:Choice>
        <mc:Fallback xmlns="">
          <p:pic>
            <p:nvPicPr>
              <p:cNvPr id="20" name="Ink 19">
                <a:extLst>
                  <a:ext uri="{FF2B5EF4-FFF2-40B4-BE49-F238E27FC236}">
                    <a16:creationId xmlns:a16="http://schemas.microsoft.com/office/drawing/2014/main" id="{B7734DC5-C321-BC08-CCC9-A622DAF7CB1F}"/>
                  </a:ext>
                </a:extLst>
              </p:cNvPr>
              <p:cNvPicPr/>
              <p:nvPr/>
            </p:nvPicPr>
            <p:blipFill>
              <a:blip r:embed="rId16"/>
              <a:stretch>
                <a:fillRect/>
              </a:stretch>
            </p:blipFill>
            <p:spPr>
              <a:xfrm>
                <a:off x="10953878" y="3488446"/>
                <a:ext cx="243422" cy="23550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AB6D32BF-3A7F-0A30-A2CB-5FC89BDD3B69}"/>
                  </a:ext>
                </a:extLst>
              </p14:cNvPr>
              <p14:cNvContentPartPr/>
              <p14:nvPr/>
            </p14:nvContentPartPr>
            <p14:xfrm>
              <a:off x="9068229" y="5023878"/>
              <a:ext cx="360" cy="360"/>
            </p14:xfrm>
          </p:contentPart>
        </mc:Choice>
        <mc:Fallback xmlns="">
          <p:pic>
            <p:nvPicPr>
              <p:cNvPr id="21" name="Ink 20">
                <a:extLst>
                  <a:ext uri="{FF2B5EF4-FFF2-40B4-BE49-F238E27FC236}">
                    <a16:creationId xmlns:a16="http://schemas.microsoft.com/office/drawing/2014/main" id="{AB6D32BF-3A7F-0A30-A2CB-5FC89BDD3B69}"/>
                  </a:ext>
                </a:extLst>
              </p:cNvPr>
              <p:cNvPicPr/>
              <p:nvPr/>
            </p:nvPicPr>
            <p:blipFill>
              <a:blip r:embed="rId18"/>
              <a:stretch>
                <a:fillRect/>
              </a:stretch>
            </p:blipFill>
            <p:spPr>
              <a:xfrm>
                <a:off x="9050229" y="500587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FD3A4307-1E67-29EB-56BD-05777F053D47}"/>
                  </a:ext>
                </a:extLst>
              </p14:cNvPr>
              <p14:cNvContentPartPr/>
              <p14:nvPr/>
            </p14:nvContentPartPr>
            <p14:xfrm>
              <a:off x="9198909" y="4923078"/>
              <a:ext cx="181080" cy="198360"/>
            </p14:xfrm>
          </p:contentPart>
        </mc:Choice>
        <mc:Fallback xmlns="">
          <p:pic>
            <p:nvPicPr>
              <p:cNvPr id="22" name="Ink 21">
                <a:extLst>
                  <a:ext uri="{FF2B5EF4-FFF2-40B4-BE49-F238E27FC236}">
                    <a16:creationId xmlns:a16="http://schemas.microsoft.com/office/drawing/2014/main" id="{FD3A4307-1E67-29EB-56BD-05777F053D47}"/>
                  </a:ext>
                </a:extLst>
              </p:cNvPr>
              <p:cNvPicPr/>
              <p:nvPr/>
            </p:nvPicPr>
            <p:blipFill>
              <a:blip r:embed="rId20"/>
              <a:stretch>
                <a:fillRect/>
              </a:stretch>
            </p:blipFill>
            <p:spPr>
              <a:xfrm>
                <a:off x="9180909" y="4905078"/>
                <a:ext cx="2167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77961CC2-4564-7D76-40AF-DD19172A8350}"/>
                  </a:ext>
                </a:extLst>
              </p14:cNvPr>
              <p14:cNvContentPartPr/>
              <p14:nvPr/>
            </p14:nvContentPartPr>
            <p14:xfrm>
              <a:off x="6953949" y="4901478"/>
              <a:ext cx="196920" cy="190800"/>
            </p14:xfrm>
          </p:contentPart>
        </mc:Choice>
        <mc:Fallback xmlns="">
          <p:pic>
            <p:nvPicPr>
              <p:cNvPr id="23" name="Ink 22">
                <a:extLst>
                  <a:ext uri="{FF2B5EF4-FFF2-40B4-BE49-F238E27FC236}">
                    <a16:creationId xmlns:a16="http://schemas.microsoft.com/office/drawing/2014/main" id="{77961CC2-4564-7D76-40AF-DD19172A8350}"/>
                  </a:ext>
                </a:extLst>
              </p:cNvPr>
              <p:cNvPicPr/>
              <p:nvPr/>
            </p:nvPicPr>
            <p:blipFill>
              <a:blip r:embed="rId22"/>
              <a:stretch>
                <a:fillRect/>
              </a:stretch>
            </p:blipFill>
            <p:spPr>
              <a:xfrm>
                <a:off x="6935949" y="4883512"/>
                <a:ext cx="232560" cy="22637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EE81506A-9787-2804-B2E5-3328AB7C2716}"/>
                  </a:ext>
                </a:extLst>
              </p14:cNvPr>
              <p14:cNvContentPartPr/>
              <p14:nvPr/>
            </p14:nvContentPartPr>
            <p14:xfrm>
              <a:off x="7259589" y="4354998"/>
              <a:ext cx="114840" cy="166320"/>
            </p14:xfrm>
          </p:contentPart>
        </mc:Choice>
        <mc:Fallback xmlns="">
          <p:pic>
            <p:nvPicPr>
              <p:cNvPr id="25" name="Ink 24">
                <a:extLst>
                  <a:ext uri="{FF2B5EF4-FFF2-40B4-BE49-F238E27FC236}">
                    <a16:creationId xmlns:a16="http://schemas.microsoft.com/office/drawing/2014/main" id="{EE81506A-9787-2804-B2E5-3328AB7C2716}"/>
                  </a:ext>
                </a:extLst>
              </p:cNvPr>
              <p:cNvPicPr/>
              <p:nvPr/>
            </p:nvPicPr>
            <p:blipFill>
              <a:blip r:embed="rId24"/>
              <a:stretch>
                <a:fillRect/>
              </a:stretch>
            </p:blipFill>
            <p:spPr>
              <a:xfrm>
                <a:off x="7250589" y="4345978"/>
                <a:ext cx="132480" cy="183998"/>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C203B8EE-8876-9AE6-359B-8D6068994194}"/>
                  </a:ext>
                </a:extLst>
              </p14:cNvPr>
              <p14:cNvContentPartPr/>
              <p14:nvPr/>
            </p14:nvContentPartPr>
            <p14:xfrm>
              <a:off x="8983269" y="4385958"/>
              <a:ext cx="114480" cy="188280"/>
            </p14:xfrm>
          </p:contentPart>
        </mc:Choice>
        <mc:Fallback xmlns="">
          <p:pic>
            <p:nvPicPr>
              <p:cNvPr id="26" name="Ink 25">
                <a:extLst>
                  <a:ext uri="{FF2B5EF4-FFF2-40B4-BE49-F238E27FC236}">
                    <a16:creationId xmlns:a16="http://schemas.microsoft.com/office/drawing/2014/main" id="{C203B8EE-8876-9AE6-359B-8D6068994194}"/>
                  </a:ext>
                </a:extLst>
              </p:cNvPr>
              <p:cNvPicPr/>
              <p:nvPr/>
            </p:nvPicPr>
            <p:blipFill>
              <a:blip r:embed="rId26"/>
              <a:stretch>
                <a:fillRect/>
              </a:stretch>
            </p:blipFill>
            <p:spPr>
              <a:xfrm>
                <a:off x="8974297" y="4376958"/>
                <a:ext cx="132065"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0E4DD014-F2F7-8331-BD20-C92A08BD2DFC}"/>
                  </a:ext>
                </a:extLst>
              </p14:cNvPr>
              <p14:cNvContentPartPr/>
              <p14:nvPr/>
            </p14:nvContentPartPr>
            <p14:xfrm>
              <a:off x="10745469" y="4405398"/>
              <a:ext cx="144720" cy="185040"/>
            </p14:xfrm>
          </p:contentPart>
        </mc:Choice>
        <mc:Fallback xmlns="">
          <p:pic>
            <p:nvPicPr>
              <p:cNvPr id="27" name="Ink 26">
                <a:extLst>
                  <a:ext uri="{FF2B5EF4-FFF2-40B4-BE49-F238E27FC236}">
                    <a16:creationId xmlns:a16="http://schemas.microsoft.com/office/drawing/2014/main" id="{0E4DD014-F2F7-8331-BD20-C92A08BD2DFC}"/>
                  </a:ext>
                </a:extLst>
              </p:cNvPr>
              <p:cNvPicPr/>
              <p:nvPr/>
            </p:nvPicPr>
            <p:blipFill>
              <a:blip r:embed="rId28"/>
              <a:stretch>
                <a:fillRect/>
              </a:stretch>
            </p:blipFill>
            <p:spPr>
              <a:xfrm>
                <a:off x="10736469" y="4396398"/>
                <a:ext cx="162360" cy="202680"/>
              </a:xfrm>
              <a:prstGeom prst="rect">
                <a:avLst/>
              </a:prstGeom>
            </p:spPr>
          </p:pic>
        </mc:Fallback>
      </mc:AlternateContent>
      <p:cxnSp>
        <p:nvCxnSpPr>
          <p:cNvPr id="29" name="Straight Arrow Connector 28">
            <a:extLst>
              <a:ext uri="{FF2B5EF4-FFF2-40B4-BE49-F238E27FC236}">
                <a16:creationId xmlns:a16="http://schemas.microsoft.com/office/drawing/2014/main" id="{711452AB-0C91-0DAD-0134-781412A02D44}"/>
              </a:ext>
            </a:extLst>
          </p:cNvPr>
          <p:cNvCxnSpPr/>
          <p:nvPr/>
        </p:nvCxnSpPr>
        <p:spPr>
          <a:xfrm flipH="1">
            <a:off x="6596717" y="4158163"/>
            <a:ext cx="1555423" cy="0"/>
          </a:xfrm>
          <a:prstGeom prst="straightConnector1">
            <a:avLst/>
          </a:prstGeom>
          <a:ln w="381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0" name="Straight Arrow Connector 29">
            <a:extLst>
              <a:ext uri="{FF2B5EF4-FFF2-40B4-BE49-F238E27FC236}">
                <a16:creationId xmlns:a16="http://schemas.microsoft.com/office/drawing/2014/main" id="{639A50A6-F420-73FC-EFF2-05741A8154E1}"/>
              </a:ext>
            </a:extLst>
          </p:cNvPr>
          <p:cNvCxnSpPr/>
          <p:nvPr/>
        </p:nvCxnSpPr>
        <p:spPr>
          <a:xfrm flipH="1">
            <a:off x="8374504" y="4158163"/>
            <a:ext cx="1555423" cy="0"/>
          </a:xfrm>
          <a:prstGeom prst="straightConnector1">
            <a:avLst/>
          </a:prstGeom>
          <a:ln w="381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a:extLst>
              <a:ext uri="{FF2B5EF4-FFF2-40B4-BE49-F238E27FC236}">
                <a16:creationId xmlns:a16="http://schemas.microsoft.com/office/drawing/2014/main" id="{44808475-E0DB-471A-53B6-A3A3240FFCE0}"/>
              </a:ext>
            </a:extLst>
          </p:cNvPr>
          <p:cNvCxnSpPr/>
          <p:nvPr/>
        </p:nvCxnSpPr>
        <p:spPr>
          <a:xfrm flipH="1">
            <a:off x="10135475" y="4198931"/>
            <a:ext cx="1555423" cy="0"/>
          </a:xfrm>
          <a:prstGeom prst="straightConnector1">
            <a:avLst/>
          </a:prstGeom>
          <a:ln w="38100">
            <a:solidFill>
              <a:srgbClr val="92D050"/>
            </a:solidFill>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p14="http://schemas.microsoft.com/office/powerpoint/2010/main">
        <mc:Choice Requires="p14">
          <p:contentPart p14:bwMode="auto" r:id="rId29">
            <p14:nvContentPartPr>
              <p14:cNvPr id="32" name="Ink 31">
                <a:extLst>
                  <a:ext uri="{FF2B5EF4-FFF2-40B4-BE49-F238E27FC236}">
                    <a16:creationId xmlns:a16="http://schemas.microsoft.com/office/drawing/2014/main" id="{7A704D7E-599C-3120-28D1-C138C5C9A9CC}"/>
                  </a:ext>
                </a:extLst>
              </p14:cNvPr>
              <p14:cNvContentPartPr/>
              <p14:nvPr/>
            </p14:nvContentPartPr>
            <p14:xfrm>
              <a:off x="-2206251" y="3016158"/>
              <a:ext cx="360" cy="360"/>
            </p14:xfrm>
          </p:contentPart>
        </mc:Choice>
        <mc:Fallback xmlns="">
          <p:pic>
            <p:nvPicPr>
              <p:cNvPr id="32" name="Ink 31">
                <a:extLst>
                  <a:ext uri="{FF2B5EF4-FFF2-40B4-BE49-F238E27FC236}">
                    <a16:creationId xmlns:a16="http://schemas.microsoft.com/office/drawing/2014/main" id="{7A704D7E-599C-3120-28D1-C138C5C9A9CC}"/>
                  </a:ext>
                </a:extLst>
              </p:cNvPr>
              <p:cNvPicPr/>
              <p:nvPr/>
            </p:nvPicPr>
            <p:blipFill>
              <a:blip r:embed="rId30"/>
              <a:stretch>
                <a:fillRect/>
              </a:stretch>
            </p:blipFill>
            <p:spPr>
              <a:xfrm>
                <a:off x="-2215251" y="300715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Ink 32">
                <a:extLst>
                  <a:ext uri="{FF2B5EF4-FFF2-40B4-BE49-F238E27FC236}">
                    <a16:creationId xmlns:a16="http://schemas.microsoft.com/office/drawing/2014/main" id="{29185969-B61B-A610-7499-E38D2C20C394}"/>
                  </a:ext>
                </a:extLst>
              </p14:cNvPr>
              <p14:cNvContentPartPr/>
              <p14:nvPr/>
            </p14:nvContentPartPr>
            <p14:xfrm>
              <a:off x="7238349" y="3882678"/>
              <a:ext cx="117720" cy="156960"/>
            </p14:xfrm>
          </p:contentPart>
        </mc:Choice>
        <mc:Fallback xmlns="">
          <p:pic>
            <p:nvPicPr>
              <p:cNvPr id="33" name="Ink 32">
                <a:extLst>
                  <a:ext uri="{FF2B5EF4-FFF2-40B4-BE49-F238E27FC236}">
                    <a16:creationId xmlns:a16="http://schemas.microsoft.com/office/drawing/2014/main" id="{29185969-B61B-A610-7499-E38D2C20C394}"/>
                  </a:ext>
                </a:extLst>
              </p:cNvPr>
              <p:cNvPicPr/>
              <p:nvPr/>
            </p:nvPicPr>
            <p:blipFill>
              <a:blip r:embed="rId32"/>
              <a:stretch>
                <a:fillRect/>
              </a:stretch>
            </p:blipFill>
            <p:spPr>
              <a:xfrm>
                <a:off x="7229349" y="3873699"/>
                <a:ext cx="135360" cy="174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B0AE52CB-901E-E299-EF0E-4884B5C99744}"/>
                  </a:ext>
                </a:extLst>
              </p14:cNvPr>
              <p14:cNvContentPartPr/>
              <p14:nvPr/>
            </p14:nvContentPartPr>
            <p14:xfrm>
              <a:off x="9162189" y="3883758"/>
              <a:ext cx="141840" cy="200520"/>
            </p14:xfrm>
          </p:contentPart>
        </mc:Choice>
        <mc:Fallback xmlns="">
          <p:pic>
            <p:nvPicPr>
              <p:cNvPr id="34" name="Ink 33">
                <a:extLst>
                  <a:ext uri="{FF2B5EF4-FFF2-40B4-BE49-F238E27FC236}">
                    <a16:creationId xmlns:a16="http://schemas.microsoft.com/office/drawing/2014/main" id="{B0AE52CB-901E-E299-EF0E-4884B5C99744}"/>
                  </a:ext>
                </a:extLst>
              </p:cNvPr>
              <p:cNvPicPr/>
              <p:nvPr/>
            </p:nvPicPr>
            <p:blipFill>
              <a:blip r:embed="rId34"/>
              <a:stretch>
                <a:fillRect/>
              </a:stretch>
            </p:blipFill>
            <p:spPr>
              <a:xfrm>
                <a:off x="9153189" y="3874758"/>
                <a:ext cx="1594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CD3772F3-7E97-CBCD-76AD-4D3C3A53E6AD}"/>
                  </a:ext>
                </a:extLst>
              </p14:cNvPr>
              <p14:cNvContentPartPr/>
              <p14:nvPr/>
            </p14:nvContentPartPr>
            <p14:xfrm>
              <a:off x="10820709" y="3921558"/>
              <a:ext cx="163080" cy="192960"/>
            </p14:xfrm>
          </p:contentPart>
        </mc:Choice>
        <mc:Fallback xmlns="">
          <p:pic>
            <p:nvPicPr>
              <p:cNvPr id="35" name="Ink 34">
                <a:extLst>
                  <a:ext uri="{FF2B5EF4-FFF2-40B4-BE49-F238E27FC236}">
                    <a16:creationId xmlns:a16="http://schemas.microsoft.com/office/drawing/2014/main" id="{CD3772F3-7E97-CBCD-76AD-4D3C3A53E6AD}"/>
                  </a:ext>
                </a:extLst>
              </p:cNvPr>
              <p:cNvPicPr/>
              <p:nvPr/>
            </p:nvPicPr>
            <p:blipFill>
              <a:blip r:embed="rId36"/>
              <a:stretch>
                <a:fillRect/>
              </a:stretch>
            </p:blipFill>
            <p:spPr>
              <a:xfrm>
                <a:off x="10811709" y="3912558"/>
                <a:ext cx="1807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 name="Ink 5">
                <a:extLst>
                  <a:ext uri="{FF2B5EF4-FFF2-40B4-BE49-F238E27FC236}">
                    <a16:creationId xmlns:a16="http://schemas.microsoft.com/office/drawing/2014/main" id="{FA2BEC0E-A17F-CF21-1675-EE7EC5B58C90}"/>
                  </a:ext>
                </a:extLst>
              </p14:cNvPr>
              <p14:cNvContentPartPr/>
              <p14:nvPr/>
            </p14:nvContentPartPr>
            <p14:xfrm>
              <a:off x="-2517291" y="2224518"/>
              <a:ext cx="360" cy="360"/>
            </p14:xfrm>
          </p:contentPart>
        </mc:Choice>
        <mc:Fallback xmlns="">
          <p:pic>
            <p:nvPicPr>
              <p:cNvPr id="6" name="Ink 5">
                <a:extLst>
                  <a:ext uri="{FF2B5EF4-FFF2-40B4-BE49-F238E27FC236}">
                    <a16:creationId xmlns:a16="http://schemas.microsoft.com/office/drawing/2014/main" id="{FA2BEC0E-A17F-CF21-1675-EE7EC5B58C90}"/>
                  </a:ext>
                </a:extLst>
              </p:cNvPr>
              <p:cNvPicPr/>
              <p:nvPr/>
            </p:nvPicPr>
            <p:blipFill>
              <a:blip r:embed="rId38"/>
              <a:stretch>
                <a:fillRect/>
              </a:stretch>
            </p:blipFill>
            <p:spPr>
              <a:xfrm>
                <a:off x="-2526291" y="2215518"/>
                <a:ext cx="18000" cy="18000"/>
              </a:xfrm>
              <a:prstGeom prst="rect">
                <a:avLst/>
              </a:prstGeom>
            </p:spPr>
          </p:pic>
        </mc:Fallback>
      </mc:AlternateContent>
      <p:grpSp>
        <p:nvGrpSpPr>
          <p:cNvPr id="15" name="Group 14">
            <a:extLst>
              <a:ext uri="{FF2B5EF4-FFF2-40B4-BE49-F238E27FC236}">
                <a16:creationId xmlns:a16="http://schemas.microsoft.com/office/drawing/2014/main" id="{1FDB9C89-904A-9FF0-E226-2AA0BB524064}"/>
              </a:ext>
            </a:extLst>
          </p:cNvPr>
          <p:cNvGrpSpPr/>
          <p:nvPr/>
        </p:nvGrpSpPr>
        <p:grpSpPr>
          <a:xfrm>
            <a:off x="6947228" y="4251318"/>
            <a:ext cx="147600" cy="120960"/>
            <a:chOff x="6947228" y="4251318"/>
            <a:chExt cx="147600" cy="120960"/>
          </a:xfrm>
        </p:grpSpPr>
        <mc:AlternateContent xmlns:mc="http://schemas.openxmlformats.org/markup-compatibility/2006" xmlns:p14="http://schemas.microsoft.com/office/powerpoint/2010/main">
          <mc:Choice Requires="p14">
            <p:contentPart p14:bwMode="auto" r:id="rId39">
              <p14:nvContentPartPr>
                <p14:cNvPr id="8" name="Ink 7">
                  <a:extLst>
                    <a:ext uri="{FF2B5EF4-FFF2-40B4-BE49-F238E27FC236}">
                      <a16:creationId xmlns:a16="http://schemas.microsoft.com/office/drawing/2014/main" id="{69F84246-3CAF-A887-F758-2E30643B947B}"/>
                    </a:ext>
                  </a:extLst>
                </p14:cNvPr>
                <p14:cNvContentPartPr/>
                <p14:nvPr/>
              </p14:nvContentPartPr>
              <p14:xfrm>
                <a:off x="6947228" y="4251318"/>
                <a:ext cx="147600" cy="114840"/>
              </p14:xfrm>
            </p:contentPart>
          </mc:Choice>
          <mc:Fallback xmlns="">
            <p:pic>
              <p:nvPicPr>
                <p:cNvPr id="8" name="Ink 7">
                  <a:extLst>
                    <a:ext uri="{FF2B5EF4-FFF2-40B4-BE49-F238E27FC236}">
                      <a16:creationId xmlns:a16="http://schemas.microsoft.com/office/drawing/2014/main" id="{69F84246-3CAF-A887-F758-2E30643B947B}"/>
                    </a:ext>
                  </a:extLst>
                </p:cNvPr>
                <p:cNvPicPr/>
                <p:nvPr/>
              </p:nvPicPr>
              <p:blipFill>
                <a:blip r:embed="rId40"/>
                <a:stretch>
                  <a:fillRect/>
                </a:stretch>
              </p:blipFill>
              <p:spPr>
                <a:xfrm>
                  <a:off x="6938206" y="4242318"/>
                  <a:ext cx="165283"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 name="Ink 8">
                  <a:extLst>
                    <a:ext uri="{FF2B5EF4-FFF2-40B4-BE49-F238E27FC236}">
                      <a16:creationId xmlns:a16="http://schemas.microsoft.com/office/drawing/2014/main" id="{4561DDC2-BBDC-DAF0-EE05-799814F47D14}"/>
                    </a:ext>
                  </a:extLst>
                </p14:cNvPr>
                <p14:cNvContentPartPr/>
                <p14:nvPr/>
              </p14:nvContentPartPr>
              <p14:xfrm>
                <a:off x="7010228" y="4260678"/>
                <a:ext cx="78480" cy="111600"/>
              </p14:xfrm>
            </p:contentPart>
          </mc:Choice>
          <mc:Fallback xmlns="">
            <p:pic>
              <p:nvPicPr>
                <p:cNvPr id="9" name="Ink 8">
                  <a:extLst>
                    <a:ext uri="{FF2B5EF4-FFF2-40B4-BE49-F238E27FC236}">
                      <a16:creationId xmlns:a16="http://schemas.microsoft.com/office/drawing/2014/main" id="{4561DDC2-BBDC-DAF0-EE05-799814F47D14}"/>
                    </a:ext>
                  </a:extLst>
                </p:cNvPr>
                <p:cNvPicPr/>
                <p:nvPr/>
              </p:nvPicPr>
              <p:blipFill>
                <a:blip r:embed="rId42"/>
                <a:stretch>
                  <a:fillRect/>
                </a:stretch>
              </p:blipFill>
              <p:spPr>
                <a:xfrm>
                  <a:off x="7001228" y="4251678"/>
                  <a:ext cx="96120" cy="129240"/>
                </a:xfrm>
                <a:prstGeom prst="rect">
                  <a:avLst/>
                </a:prstGeom>
              </p:spPr>
            </p:pic>
          </mc:Fallback>
        </mc:AlternateContent>
      </p:grpSp>
      <p:grpSp>
        <p:nvGrpSpPr>
          <p:cNvPr id="28" name="Group 27">
            <a:extLst>
              <a:ext uri="{FF2B5EF4-FFF2-40B4-BE49-F238E27FC236}">
                <a16:creationId xmlns:a16="http://schemas.microsoft.com/office/drawing/2014/main" id="{DB285613-9E72-2FEB-1F50-2A9827AFD0F7}"/>
              </a:ext>
            </a:extLst>
          </p:cNvPr>
          <p:cNvGrpSpPr/>
          <p:nvPr/>
        </p:nvGrpSpPr>
        <p:grpSpPr>
          <a:xfrm>
            <a:off x="10776908" y="4260678"/>
            <a:ext cx="110880" cy="124200"/>
            <a:chOff x="10776908" y="4260678"/>
            <a:chExt cx="110880" cy="124200"/>
          </a:xfrm>
        </p:grpSpPr>
        <mc:AlternateContent xmlns:mc="http://schemas.openxmlformats.org/markup-compatibility/2006" xmlns:p14="http://schemas.microsoft.com/office/powerpoint/2010/main">
          <mc:Choice Requires="p14">
            <p:contentPart p14:bwMode="auto" r:id="rId43">
              <p14:nvContentPartPr>
                <p14:cNvPr id="17" name="Ink 16">
                  <a:extLst>
                    <a:ext uri="{FF2B5EF4-FFF2-40B4-BE49-F238E27FC236}">
                      <a16:creationId xmlns:a16="http://schemas.microsoft.com/office/drawing/2014/main" id="{BE9C1287-7E9B-593D-3DB9-59E15AE3F607}"/>
                    </a:ext>
                  </a:extLst>
                </p14:cNvPr>
                <p14:cNvContentPartPr/>
                <p14:nvPr/>
              </p14:nvContentPartPr>
              <p14:xfrm>
                <a:off x="10794908" y="4266078"/>
                <a:ext cx="68040" cy="80280"/>
              </p14:xfrm>
            </p:contentPart>
          </mc:Choice>
          <mc:Fallback xmlns="">
            <p:pic>
              <p:nvPicPr>
                <p:cNvPr id="17" name="Ink 16">
                  <a:extLst>
                    <a:ext uri="{FF2B5EF4-FFF2-40B4-BE49-F238E27FC236}">
                      <a16:creationId xmlns:a16="http://schemas.microsoft.com/office/drawing/2014/main" id="{BE9C1287-7E9B-593D-3DB9-59E15AE3F607}"/>
                    </a:ext>
                  </a:extLst>
                </p:cNvPr>
                <p:cNvPicPr/>
                <p:nvPr/>
              </p:nvPicPr>
              <p:blipFill>
                <a:blip r:embed="rId44"/>
                <a:stretch>
                  <a:fillRect/>
                </a:stretch>
              </p:blipFill>
              <p:spPr>
                <a:xfrm>
                  <a:off x="10785908" y="4257078"/>
                  <a:ext cx="856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Ink 23">
                  <a:extLst>
                    <a:ext uri="{FF2B5EF4-FFF2-40B4-BE49-F238E27FC236}">
                      <a16:creationId xmlns:a16="http://schemas.microsoft.com/office/drawing/2014/main" id="{3CB43506-065E-6F3C-A718-F1AB8165F3E0}"/>
                    </a:ext>
                  </a:extLst>
                </p14:cNvPr>
                <p14:cNvContentPartPr/>
                <p14:nvPr/>
              </p14:nvContentPartPr>
              <p14:xfrm>
                <a:off x="10776908" y="4260678"/>
                <a:ext cx="110880" cy="124200"/>
              </p14:xfrm>
            </p:contentPart>
          </mc:Choice>
          <mc:Fallback xmlns="">
            <p:pic>
              <p:nvPicPr>
                <p:cNvPr id="24" name="Ink 23">
                  <a:extLst>
                    <a:ext uri="{FF2B5EF4-FFF2-40B4-BE49-F238E27FC236}">
                      <a16:creationId xmlns:a16="http://schemas.microsoft.com/office/drawing/2014/main" id="{3CB43506-065E-6F3C-A718-F1AB8165F3E0}"/>
                    </a:ext>
                  </a:extLst>
                </p:cNvPr>
                <p:cNvPicPr/>
                <p:nvPr/>
              </p:nvPicPr>
              <p:blipFill>
                <a:blip r:embed="rId46"/>
                <a:stretch>
                  <a:fillRect/>
                </a:stretch>
              </p:blipFill>
              <p:spPr>
                <a:xfrm>
                  <a:off x="10767879" y="4251704"/>
                  <a:ext cx="128577" cy="141789"/>
                </a:xfrm>
                <a:prstGeom prst="rect">
                  <a:avLst/>
                </a:prstGeom>
              </p:spPr>
            </p:pic>
          </mc:Fallback>
        </mc:AlternateContent>
      </p:grpSp>
      <p:cxnSp>
        <p:nvCxnSpPr>
          <p:cNvPr id="37" name="Straight Arrow Connector 36">
            <a:extLst>
              <a:ext uri="{FF2B5EF4-FFF2-40B4-BE49-F238E27FC236}">
                <a16:creationId xmlns:a16="http://schemas.microsoft.com/office/drawing/2014/main" id="{9BE9804C-4CBD-DAFA-D770-A34E8609A8E9}"/>
              </a:ext>
            </a:extLst>
          </p:cNvPr>
          <p:cNvCxnSpPr>
            <a:cxnSpLocks/>
          </p:cNvCxnSpPr>
          <p:nvPr/>
        </p:nvCxnSpPr>
        <p:spPr>
          <a:xfrm>
            <a:off x="6664751" y="4405398"/>
            <a:ext cx="1487389" cy="1005588"/>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0CD8AC33-BB87-005B-9B18-14ACA2DA731E}"/>
              </a:ext>
            </a:extLst>
          </p:cNvPr>
          <p:cNvCxnSpPr>
            <a:cxnSpLocks/>
          </p:cNvCxnSpPr>
          <p:nvPr/>
        </p:nvCxnSpPr>
        <p:spPr>
          <a:xfrm flipV="1">
            <a:off x="8446416" y="4405398"/>
            <a:ext cx="1446034" cy="985597"/>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CCFE047D-DE46-091D-7C20-1882DEE708FF}"/>
              </a:ext>
            </a:extLst>
          </p:cNvPr>
          <p:cNvCxnSpPr>
            <a:cxnSpLocks/>
          </p:cNvCxnSpPr>
          <p:nvPr/>
        </p:nvCxnSpPr>
        <p:spPr>
          <a:xfrm flipH="1">
            <a:off x="8370789" y="4157226"/>
            <a:ext cx="1559138" cy="937"/>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EC075F3F-658D-86F5-68A3-581A713D81A9}"/>
              </a:ext>
            </a:extLst>
          </p:cNvPr>
          <p:cNvCxnSpPr>
            <a:cxnSpLocks/>
          </p:cNvCxnSpPr>
          <p:nvPr/>
        </p:nvCxnSpPr>
        <p:spPr>
          <a:xfrm flipV="1">
            <a:off x="8491496" y="3213521"/>
            <a:ext cx="1415289" cy="931432"/>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50" name="Straight Arrow Connector 49">
            <a:extLst>
              <a:ext uri="{FF2B5EF4-FFF2-40B4-BE49-F238E27FC236}">
                <a16:creationId xmlns:a16="http://schemas.microsoft.com/office/drawing/2014/main" id="{0922EC07-0A03-03B2-EF67-23936482B440}"/>
              </a:ext>
            </a:extLst>
          </p:cNvPr>
          <p:cNvCxnSpPr>
            <a:cxnSpLocks/>
          </p:cNvCxnSpPr>
          <p:nvPr/>
        </p:nvCxnSpPr>
        <p:spPr>
          <a:xfrm>
            <a:off x="10189369" y="3213521"/>
            <a:ext cx="1487389" cy="1005588"/>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sp>
        <p:nvSpPr>
          <p:cNvPr id="51" name="TextBox 50">
            <a:extLst>
              <a:ext uri="{FF2B5EF4-FFF2-40B4-BE49-F238E27FC236}">
                <a16:creationId xmlns:a16="http://schemas.microsoft.com/office/drawing/2014/main" id="{536FB742-53D1-EFAC-9267-0DB18D86419A}"/>
              </a:ext>
            </a:extLst>
          </p:cNvPr>
          <p:cNvSpPr txBox="1"/>
          <p:nvPr/>
        </p:nvSpPr>
        <p:spPr>
          <a:xfrm>
            <a:off x="8578421" y="5970019"/>
            <a:ext cx="1819373" cy="369332"/>
          </a:xfrm>
          <a:prstGeom prst="rect">
            <a:avLst/>
          </a:prstGeom>
          <a:noFill/>
        </p:spPr>
        <p:txBody>
          <a:bodyPr wrap="square">
            <a:spAutoFit/>
          </a:bodyPr>
          <a:lstStyle/>
          <a:p>
            <a:r>
              <a:rPr lang="en-US" sz="1800" i="1">
                <a:solidFill>
                  <a:srgbClr val="360071"/>
                </a:solidFill>
                <a:effectLst/>
              </a:rPr>
              <a:t>residual graph</a:t>
            </a:r>
            <a:endParaRPr lang="en-US" i="1"/>
          </a:p>
        </p:txBody>
      </p:sp>
    </p:spTree>
    <p:extLst>
      <p:ext uri="{BB962C8B-B14F-4D97-AF65-F5344CB8AC3E}">
        <p14:creationId xmlns:p14="http://schemas.microsoft.com/office/powerpoint/2010/main" val="3309331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26</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240633" y="1566566"/>
            <a:ext cx="9134975"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2.2.1. Ford-Fulkerson Algorithm</a:t>
            </a:r>
          </a:p>
        </p:txBody>
      </p:sp>
      <p:pic>
        <p:nvPicPr>
          <p:cNvPr id="7" name="Picture 6">
            <a:extLst>
              <a:ext uri="{FF2B5EF4-FFF2-40B4-BE49-F238E27FC236}">
                <a16:creationId xmlns:a16="http://schemas.microsoft.com/office/drawing/2014/main" id="{360D7382-1535-0E9C-7F2C-7EBFEC1EDAFE}"/>
              </a:ext>
            </a:extLst>
          </p:cNvPr>
          <p:cNvPicPr>
            <a:picLocks noChangeAspect="1"/>
          </p:cNvPicPr>
          <p:nvPr/>
        </p:nvPicPr>
        <p:blipFill>
          <a:blip r:embed="rId2"/>
          <a:stretch>
            <a:fillRect/>
          </a:stretch>
        </p:blipFill>
        <p:spPr>
          <a:xfrm>
            <a:off x="-26106" y="2772418"/>
            <a:ext cx="6067678" cy="3037070"/>
          </a:xfrm>
          <a:prstGeom prst="rect">
            <a:avLst/>
          </a:prstGeom>
        </p:spPr>
      </p:pic>
      <p:pic>
        <p:nvPicPr>
          <p:cNvPr id="10" name="Picture 9">
            <a:extLst>
              <a:ext uri="{FF2B5EF4-FFF2-40B4-BE49-F238E27FC236}">
                <a16:creationId xmlns:a16="http://schemas.microsoft.com/office/drawing/2014/main" id="{E399E6E0-B172-1394-28AA-51F2104D2EAE}"/>
              </a:ext>
            </a:extLst>
          </p:cNvPr>
          <p:cNvPicPr>
            <a:picLocks noChangeAspect="1"/>
          </p:cNvPicPr>
          <p:nvPr/>
        </p:nvPicPr>
        <p:blipFill rotWithShape="1">
          <a:blip r:embed="rId2"/>
          <a:srcRect l="2240"/>
          <a:stretch/>
        </p:blipFill>
        <p:spPr>
          <a:xfrm>
            <a:off x="6260221" y="2772418"/>
            <a:ext cx="5931780" cy="3037069"/>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EACDA72F-6210-C8E8-FECA-35A01428F69B}"/>
                  </a:ext>
                </a:extLst>
              </p14:cNvPr>
              <p14:cNvContentPartPr/>
              <p14:nvPr/>
            </p14:nvContentPartPr>
            <p14:xfrm>
              <a:off x="6947109" y="4062318"/>
              <a:ext cx="7920" cy="48240"/>
            </p14:xfrm>
          </p:contentPart>
        </mc:Choice>
        <mc:Fallback xmlns="">
          <p:pic>
            <p:nvPicPr>
              <p:cNvPr id="11" name="Ink 10">
                <a:extLst>
                  <a:ext uri="{FF2B5EF4-FFF2-40B4-BE49-F238E27FC236}">
                    <a16:creationId xmlns:a16="http://schemas.microsoft.com/office/drawing/2014/main" id="{EACDA72F-6210-C8E8-FECA-35A01428F69B}"/>
                  </a:ext>
                </a:extLst>
              </p:cNvPr>
              <p:cNvPicPr/>
              <p:nvPr/>
            </p:nvPicPr>
            <p:blipFill>
              <a:blip r:embed="rId4"/>
              <a:stretch>
                <a:fillRect/>
              </a:stretch>
            </p:blipFill>
            <p:spPr>
              <a:xfrm>
                <a:off x="6929109" y="4044318"/>
                <a:ext cx="435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962379BB-565B-D5A3-7ABC-FDA2DEE38DDD}"/>
                  </a:ext>
                </a:extLst>
              </p14:cNvPr>
              <p14:cNvContentPartPr/>
              <p14:nvPr/>
            </p14:nvContentPartPr>
            <p14:xfrm>
              <a:off x="7145109" y="4015518"/>
              <a:ext cx="399240" cy="234360"/>
            </p14:xfrm>
          </p:contentPart>
        </mc:Choice>
        <mc:Fallback xmlns="">
          <p:pic>
            <p:nvPicPr>
              <p:cNvPr id="12" name="Ink 11">
                <a:extLst>
                  <a:ext uri="{FF2B5EF4-FFF2-40B4-BE49-F238E27FC236}">
                    <a16:creationId xmlns:a16="http://schemas.microsoft.com/office/drawing/2014/main" id="{962379BB-565B-D5A3-7ABC-FDA2DEE38DDD}"/>
                  </a:ext>
                </a:extLst>
              </p:cNvPr>
              <p:cNvPicPr/>
              <p:nvPr/>
            </p:nvPicPr>
            <p:blipFill>
              <a:blip r:embed="rId6"/>
              <a:stretch>
                <a:fillRect/>
              </a:stretch>
            </p:blipFill>
            <p:spPr>
              <a:xfrm>
                <a:off x="7127093" y="3997518"/>
                <a:ext cx="434912"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5AE891-C814-7ABB-77EF-4535C66E4830}"/>
                  </a:ext>
                </a:extLst>
              </p14:cNvPr>
              <p14:cNvContentPartPr/>
              <p14:nvPr/>
            </p14:nvContentPartPr>
            <p14:xfrm>
              <a:off x="8747469" y="3504318"/>
              <a:ext cx="217080" cy="181440"/>
            </p14:xfrm>
          </p:contentPart>
        </mc:Choice>
        <mc:Fallback xmlns="">
          <p:pic>
            <p:nvPicPr>
              <p:cNvPr id="13" name="Ink 12">
                <a:extLst>
                  <a:ext uri="{FF2B5EF4-FFF2-40B4-BE49-F238E27FC236}">
                    <a16:creationId xmlns:a16="http://schemas.microsoft.com/office/drawing/2014/main" id="{A15AE891-C814-7ABB-77EF-4535C66E4830}"/>
                  </a:ext>
                </a:extLst>
              </p:cNvPr>
              <p:cNvPicPr/>
              <p:nvPr/>
            </p:nvPicPr>
            <p:blipFill>
              <a:blip r:embed="rId8"/>
              <a:stretch>
                <a:fillRect/>
              </a:stretch>
            </p:blipFill>
            <p:spPr>
              <a:xfrm>
                <a:off x="8729469" y="3486318"/>
                <a:ext cx="2527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C8A7D05A-8636-5CC3-F143-B75A2FE2799E}"/>
                  </a:ext>
                </a:extLst>
              </p14:cNvPr>
              <p14:cNvContentPartPr/>
              <p14:nvPr/>
            </p14:nvContentPartPr>
            <p14:xfrm>
              <a:off x="8970669" y="4030278"/>
              <a:ext cx="340920" cy="193320"/>
            </p14:xfrm>
          </p:contentPart>
        </mc:Choice>
        <mc:Fallback xmlns="">
          <p:pic>
            <p:nvPicPr>
              <p:cNvPr id="14" name="Ink 13">
                <a:extLst>
                  <a:ext uri="{FF2B5EF4-FFF2-40B4-BE49-F238E27FC236}">
                    <a16:creationId xmlns:a16="http://schemas.microsoft.com/office/drawing/2014/main" id="{C8A7D05A-8636-5CC3-F143-B75A2FE2799E}"/>
                  </a:ext>
                </a:extLst>
              </p:cNvPr>
              <p:cNvPicPr/>
              <p:nvPr/>
            </p:nvPicPr>
            <p:blipFill>
              <a:blip r:embed="rId10"/>
              <a:stretch>
                <a:fillRect/>
              </a:stretch>
            </p:blipFill>
            <p:spPr>
              <a:xfrm>
                <a:off x="8952669" y="4012278"/>
                <a:ext cx="376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954C8244-6DE7-FE98-95E0-700434CF14C9}"/>
                  </a:ext>
                </a:extLst>
              </p14:cNvPr>
              <p14:cNvContentPartPr/>
              <p14:nvPr/>
            </p14:nvContentPartPr>
            <p14:xfrm>
              <a:off x="10683189" y="3902478"/>
              <a:ext cx="186480" cy="165240"/>
            </p14:xfrm>
          </p:contentPart>
        </mc:Choice>
        <mc:Fallback xmlns="">
          <p:pic>
            <p:nvPicPr>
              <p:cNvPr id="16" name="Ink 15">
                <a:extLst>
                  <a:ext uri="{FF2B5EF4-FFF2-40B4-BE49-F238E27FC236}">
                    <a16:creationId xmlns:a16="http://schemas.microsoft.com/office/drawing/2014/main" id="{954C8244-6DE7-FE98-95E0-700434CF14C9}"/>
                  </a:ext>
                </a:extLst>
              </p:cNvPr>
              <p:cNvPicPr/>
              <p:nvPr/>
            </p:nvPicPr>
            <p:blipFill>
              <a:blip r:embed="rId12"/>
              <a:stretch>
                <a:fillRect/>
              </a:stretch>
            </p:blipFill>
            <p:spPr>
              <a:xfrm>
                <a:off x="10665154" y="3884478"/>
                <a:ext cx="222189"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69A277D0-C1DC-05FD-9727-AF22EEA498C0}"/>
                  </a:ext>
                </a:extLst>
              </p14:cNvPr>
              <p14:cNvContentPartPr/>
              <p14:nvPr/>
            </p14:nvContentPartPr>
            <p14:xfrm>
              <a:off x="10738989" y="4060878"/>
              <a:ext cx="346680" cy="178920"/>
            </p14:xfrm>
          </p:contentPart>
        </mc:Choice>
        <mc:Fallback xmlns="">
          <p:pic>
            <p:nvPicPr>
              <p:cNvPr id="18" name="Ink 17">
                <a:extLst>
                  <a:ext uri="{FF2B5EF4-FFF2-40B4-BE49-F238E27FC236}">
                    <a16:creationId xmlns:a16="http://schemas.microsoft.com/office/drawing/2014/main" id="{69A277D0-C1DC-05FD-9727-AF22EEA498C0}"/>
                  </a:ext>
                </a:extLst>
              </p:cNvPr>
              <p:cNvPicPr/>
              <p:nvPr/>
            </p:nvPicPr>
            <p:blipFill>
              <a:blip r:embed="rId14"/>
              <a:stretch>
                <a:fillRect/>
              </a:stretch>
            </p:blipFill>
            <p:spPr>
              <a:xfrm>
                <a:off x="10721008" y="4042914"/>
                <a:ext cx="382283" cy="21448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7734DC5-C321-BC08-CCC9-A622DAF7CB1F}"/>
                  </a:ext>
                </a:extLst>
              </p14:cNvPr>
              <p14:cNvContentPartPr/>
              <p14:nvPr/>
            </p14:nvContentPartPr>
            <p14:xfrm>
              <a:off x="10971909" y="3506478"/>
              <a:ext cx="207720" cy="199800"/>
            </p14:xfrm>
          </p:contentPart>
        </mc:Choice>
        <mc:Fallback xmlns="">
          <p:pic>
            <p:nvPicPr>
              <p:cNvPr id="20" name="Ink 19">
                <a:extLst>
                  <a:ext uri="{FF2B5EF4-FFF2-40B4-BE49-F238E27FC236}">
                    <a16:creationId xmlns:a16="http://schemas.microsoft.com/office/drawing/2014/main" id="{B7734DC5-C321-BC08-CCC9-A622DAF7CB1F}"/>
                  </a:ext>
                </a:extLst>
              </p:cNvPr>
              <p:cNvPicPr/>
              <p:nvPr/>
            </p:nvPicPr>
            <p:blipFill>
              <a:blip r:embed="rId16"/>
              <a:stretch>
                <a:fillRect/>
              </a:stretch>
            </p:blipFill>
            <p:spPr>
              <a:xfrm>
                <a:off x="10953878" y="3488446"/>
                <a:ext cx="243422" cy="23550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AB6D32BF-3A7F-0A30-A2CB-5FC89BDD3B69}"/>
                  </a:ext>
                </a:extLst>
              </p14:cNvPr>
              <p14:cNvContentPartPr/>
              <p14:nvPr/>
            </p14:nvContentPartPr>
            <p14:xfrm>
              <a:off x="9068229" y="5023878"/>
              <a:ext cx="360" cy="360"/>
            </p14:xfrm>
          </p:contentPart>
        </mc:Choice>
        <mc:Fallback xmlns="">
          <p:pic>
            <p:nvPicPr>
              <p:cNvPr id="21" name="Ink 20">
                <a:extLst>
                  <a:ext uri="{FF2B5EF4-FFF2-40B4-BE49-F238E27FC236}">
                    <a16:creationId xmlns:a16="http://schemas.microsoft.com/office/drawing/2014/main" id="{AB6D32BF-3A7F-0A30-A2CB-5FC89BDD3B69}"/>
                  </a:ext>
                </a:extLst>
              </p:cNvPr>
              <p:cNvPicPr/>
              <p:nvPr/>
            </p:nvPicPr>
            <p:blipFill>
              <a:blip r:embed="rId18"/>
              <a:stretch>
                <a:fillRect/>
              </a:stretch>
            </p:blipFill>
            <p:spPr>
              <a:xfrm>
                <a:off x="9050229" y="500587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FD3A4307-1E67-29EB-56BD-05777F053D47}"/>
                  </a:ext>
                </a:extLst>
              </p14:cNvPr>
              <p14:cNvContentPartPr/>
              <p14:nvPr/>
            </p14:nvContentPartPr>
            <p14:xfrm>
              <a:off x="9198909" y="4923078"/>
              <a:ext cx="181080" cy="198360"/>
            </p14:xfrm>
          </p:contentPart>
        </mc:Choice>
        <mc:Fallback xmlns="">
          <p:pic>
            <p:nvPicPr>
              <p:cNvPr id="22" name="Ink 21">
                <a:extLst>
                  <a:ext uri="{FF2B5EF4-FFF2-40B4-BE49-F238E27FC236}">
                    <a16:creationId xmlns:a16="http://schemas.microsoft.com/office/drawing/2014/main" id="{FD3A4307-1E67-29EB-56BD-05777F053D47}"/>
                  </a:ext>
                </a:extLst>
              </p:cNvPr>
              <p:cNvPicPr/>
              <p:nvPr/>
            </p:nvPicPr>
            <p:blipFill>
              <a:blip r:embed="rId20"/>
              <a:stretch>
                <a:fillRect/>
              </a:stretch>
            </p:blipFill>
            <p:spPr>
              <a:xfrm>
                <a:off x="9180909" y="4905078"/>
                <a:ext cx="2167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77961CC2-4564-7D76-40AF-DD19172A8350}"/>
                  </a:ext>
                </a:extLst>
              </p14:cNvPr>
              <p14:cNvContentPartPr/>
              <p14:nvPr/>
            </p14:nvContentPartPr>
            <p14:xfrm>
              <a:off x="6953949" y="4901478"/>
              <a:ext cx="196920" cy="190800"/>
            </p14:xfrm>
          </p:contentPart>
        </mc:Choice>
        <mc:Fallback xmlns="">
          <p:pic>
            <p:nvPicPr>
              <p:cNvPr id="23" name="Ink 22">
                <a:extLst>
                  <a:ext uri="{FF2B5EF4-FFF2-40B4-BE49-F238E27FC236}">
                    <a16:creationId xmlns:a16="http://schemas.microsoft.com/office/drawing/2014/main" id="{77961CC2-4564-7D76-40AF-DD19172A8350}"/>
                  </a:ext>
                </a:extLst>
              </p:cNvPr>
              <p:cNvPicPr/>
              <p:nvPr/>
            </p:nvPicPr>
            <p:blipFill>
              <a:blip r:embed="rId22"/>
              <a:stretch>
                <a:fillRect/>
              </a:stretch>
            </p:blipFill>
            <p:spPr>
              <a:xfrm>
                <a:off x="6935949" y="4883512"/>
                <a:ext cx="232560" cy="22637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EE81506A-9787-2804-B2E5-3328AB7C2716}"/>
                  </a:ext>
                </a:extLst>
              </p14:cNvPr>
              <p14:cNvContentPartPr/>
              <p14:nvPr/>
            </p14:nvContentPartPr>
            <p14:xfrm>
              <a:off x="7259589" y="4354998"/>
              <a:ext cx="114840" cy="166320"/>
            </p14:xfrm>
          </p:contentPart>
        </mc:Choice>
        <mc:Fallback xmlns="">
          <p:pic>
            <p:nvPicPr>
              <p:cNvPr id="25" name="Ink 24">
                <a:extLst>
                  <a:ext uri="{FF2B5EF4-FFF2-40B4-BE49-F238E27FC236}">
                    <a16:creationId xmlns:a16="http://schemas.microsoft.com/office/drawing/2014/main" id="{EE81506A-9787-2804-B2E5-3328AB7C2716}"/>
                  </a:ext>
                </a:extLst>
              </p:cNvPr>
              <p:cNvPicPr/>
              <p:nvPr/>
            </p:nvPicPr>
            <p:blipFill>
              <a:blip r:embed="rId24"/>
              <a:stretch>
                <a:fillRect/>
              </a:stretch>
            </p:blipFill>
            <p:spPr>
              <a:xfrm>
                <a:off x="7250589" y="4345978"/>
                <a:ext cx="132480" cy="183998"/>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C203B8EE-8876-9AE6-359B-8D6068994194}"/>
                  </a:ext>
                </a:extLst>
              </p14:cNvPr>
              <p14:cNvContentPartPr/>
              <p14:nvPr/>
            </p14:nvContentPartPr>
            <p14:xfrm>
              <a:off x="8983269" y="4385958"/>
              <a:ext cx="114480" cy="188280"/>
            </p14:xfrm>
          </p:contentPart>
        </mc:Choice>
        <mc:Fallback xmlns="">
          <p:pic>
            <p:nvPicPr>
              <p:cNvPr id="26" name="Ink 25">
                <a:extLst>
                  <a:ext uri="{FF2B5EF4-FFF2-40B4-BE49-F238E27FC236}">
                    <a16:creationId xmlns:a16="http://schemas.microsoft.com/office/drawing/2014/main" id="{C203B8EE-8876-9AE6-359B-8D6068994194}"/>
                  </a:ext>
                </a:extLst>
              </p:cNvPr>
              <p:cNvPicPr/>
              <p:nvPr/>
            </p:nvPicPr>
            <p:blipFill>
              <a:blip r:embed="rId26"/>
              <a:stretch>
                <a:fillRect/>
              </a:stretch>
            </p:blipFill>
            <p:spPr>
              <a:xfrm>
                <a:off x="8974297" y="4376958"/>
                <a:ext cx="132065"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0E4DD014-F2F7-8331-BD20-C92A08BD2DFC}"/>
                  </a:ext>
                </a:extLst>
              </p14:cNvPr>
              <p14:cNvContentPartPr/>
              <p14:nvPr/>
            </p14:nvContentPartPr>
            <p14:xfrm>
              <a:off x="10745469" y="4405398"/>
              <a:ext cx="144720" cy="185040"/>
            </p14:xfrm>
          </p:contentPart>
        </mc:Choice>
        <mc:Fallback xmlns="">
          <p:pic>
            <p:nvPicPr>
              <p:cNvPr id="27" name="Ink 26">
                <a:extLst>
                  <a:ext uri="{FF2B5EF4-FFF2-40B4-BE49-F238E27FC236}">
                    <a16:creationId xmlns:a16="http://schemas.microsoft.com/office/drawing/2014/main" id="{0E4DD014-F2F7-8331-BD20-C92A08BD2DFC}"/>
                  </a:ext>
                </a:extLst>
              </p:cNvPr>
              <p:cNvPicPr/>
              <p:nvPr/>
            </p:nvPicPr>
            <p:blipFill>
              <a:blip r:embed="rId28"/>
              <a:stretch>
                <a:fillRect/>
              </a:stretch>
            </p:blipFill>
            <p:spPr>
              <a:xfrm>
                <a:off x="10736469" y="4396398"/>
                <a:ext cx="162360" cy="202680"/>
              </a:xfrm>
              <a:prstGeom prst="rect">
                <a:avLst/>
              </a:prstGeom>
            </p:spPr>
          </p:pic>
        </mc:Fallback>
      </mc:AlternateContent>
      <p:cxnSp>
        <p:nvCxnSpPr>
          <p:cNvPr id="29" name="Straight Arrow Connector 28">
            <a:extLst>
              <a:ext uri="{FF2B5EF4-FFF2-40B4-BE49-F238E27FC236}">
                <a16:creationId xmlns:a16="http://schemas.microsoft.com/office/drawing/2014/main" id="{711452AB-0C91-0DAD-0134-781412A02D44}"/>
              </a:ext>
            </a:extLst>
          </p:cNvPr>
          <p:cNvCxnSpPr/>
          <p:nvPr/>
        </p:nvCxnSpPr>
        <p:spPr>
          <a:xfrm flipH="1">
            <a:off x="6596717" y="4158163"/>
            <a:ext cx="1555423" cy="0"/>
          </a:xfrm>
          <a:prstGeom prst="straightConnector1">
            <a:avLst/>
          </a:prstGeom>
          <a:ln w="381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0" name="Straight Arrow Connector 29">
            <a:extLst>
              <a:ext uri="{FF2B5EF4-FFF2-40B4-BE49-F238E27FC236}">
                <a16:creationId xmlns:a16="http://schemas.microsoft.com/office/drawing/2014/main" id="{639A50A6-F420-73FC-EFF2-05741A8154E1}"/>
              </a:ext>
            </a:extLst>
          </p:cNvPr>
          <p:cNvCxnSpPr/>
          <p:nvPr/>
        </p:nvCxnSpPr>
        <p:spPr>
          <a:xfrm flipH="1">
            <a:off x="8374504" y="4158163"/>
            <a:ext cx="1555423" cy="0"/>
          </a:xfrm>
          <a:prstGeom prst="straightConnector1">
            <a:avLst/>
          </a:prstGeom>
          <a:ln w="381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a:extLst>
              <a:ext uri="{FF2B5EF4-FFF2-40B4-BE49-F238E27FC236}">
                <a16:creationId xmlns:a16="http://schemas.microsoft.com/office/drawing/2014/main" id="{44808475-E0DB-471A-53B6-A3A3240FFCE0}"/>
              </a:ext>
            </a:extLst>
          </p:cNvPr>
          <p:cNvCxnSpPr/>
          <p:nvPr/>
        </p:nvCxnSpPr>
        <p:spPr>
          <a:xfrm flipH="1">
            <a:off x="10135475" y="4198931"/>
            <a:ext cx="1555423" cy="0"/>
          </a:xfrm>
          <a:prstGeom prst="straightConnector1">
            <a:avLst/>
          </a:prstGeom>
          <a:ln w="38100">
            <a:solidFill>
              <a:srgbClr val="92D050"/>
            </a:solidFill>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p14="http://schemas.microsoft.com/office/powerpoint/2010/main">
        <mc:Choice Requires="p14">
          <p:contentPart p14:bwMode="auto" r:id="rId29">
            <p14:nvContentPartPr>
              <p14:cNvPr id="32" name="Ink 31">
                <a:extLst>
                  <a:ext uri="{FF2B5EF4-FFF2-40B4-BE49-F238E27FC236}">
                    <a16:creationId xmlns:a16="http://schemas.microsoft.com/office/drawing/2014/main" id="{7A704D7E-599C-3120-28D1-C138C5C9A9CC}"/>
                  </a:ext>
                </a:extLst>
              </p14:cNvPr>
              <p14:cNvContentPartPr/>
              <p14:nvPr/>
            </p14:nvContentPartPr>
            <p14:xfrm>
              <a:off x="-2206251" y="3016158"/>
              <a:ext cx="360" cy="360"/>
            </p14:xfrm>
          </p:contentPart>
        </mc:Choice>
        <mc:Fallback xmlns="">
          <p:pic>
            <p:nvPicPr>
              <p:cNvPr id="32" name="Ink 31">
                <a:extLst>
                  <a:ext uri="{FF2B5EF4-FFF2-40B4-BE49-F238E27FC236}">
                    <a16:creationId xmlns:a16="http://schemas.microsoft.com/office/drawing/2014/main" id="{7A704D7E-599C-3120-28D1-C138C5C9A9CC}"/>
                  </a:ext>
                </a:extLst>
              </p:cNvPr>
              <p:cNvPicPr/>
              <p:nvPr/>
            </p:nvPicPr>
            <p:blipFill>
              <a:blip r:embed="rId30"/>
              <a:stretch>
                <a:fillRect/>
              </a:stretch>
            </p:blipFill>
            <p:spPr>
              <a:xfrm>
                <a:off x="-2215251" y="300715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Ink 32">
                <a:extLst>
                  <a:ext uri="{FF2B5EF4-FFF2-40B4-BE49-F238E27FC236}">
                    <a16:creationId xmlns:a16="http://schemas.microsoft.com/office/drawing/2014/main" id="{29185969-B61B-A610-7499-E38D2C20C394}"/>
                  </a:ext>
                </a:extLst>
              </p14:cNvPr>
              <p14:cNvContentPartPr/>
              <p14:nvPr/>
            </p14:nvContentPartPr>
            <p14:xfrm>
              <a:off x="7238349" y="3882678"/>
              <a:ext cx="117720" cy="156960"/>
            </p14:xfrm>
          </p:contentPart>
        </mc:Choice>
        <mc:Fallback xmlns="">
          <p:pic>
            <p:nvPicPr>
              <p:cNvPr id="33" name="Ink 32">
                <a:extLst>
                  <a:ext uri="{FF2B5EF4-FFF2-40B4-BE49-F238E27FC236}">
                    <a16:creationId xmlns:a16="http://schemas.microsoft.com/office/drawing/2014/main" id="{29185969-B61B-A610-7499-E38D2C20C394}"/>
                  </a:ext>
                </a:extLst>
              </p:cNvPr>
              <p:cNvPicPr/>
              <p:nvPr/>
            </p:nvPicPr>
            <p:blipFill>
              <a:blip r:embed="rId32"/>
              <a:stretch>
                <a:fillRect/>
              </a:stretch>
            </p:blipFill>
            <p:spPr>
              <a:xfrm>
                <a:off x="7229349" y="3873699"/>
                <a:ext cx="135360" cy="174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B0AE52CB-901E-E299-EF0E-4884B5C99744}"/>
                  </a:ext>
                </a:extLst>
              </p14:cNvPr>
              <p14:cNvContentPartPr/>
              <p14:nvPr/>
            </p14:nvContentPartPr>
            <p14:xfrm>
              <a:off x="9162189" y="3883758"/>
              <a:ext cx="141840" cy="200520"/>
            </p14:xfrm>
          </p:contentPart>
        </mc:Choice>
        <mc:Fallback xmlns="">
          <p:pic>
            <p:nvPicPr>
              <p:cNvPr id="34" name="Ink 33">
                <a:extLst>
                  <a:ext uri="{FF2B5EF4-FFF2-40B4-BE49-F238E27FC236}">
                    <a16:creationId xmlns:a16="http://schemas.microsoft.com/office/drawing/2014/main" id="{B0AE52CB-901E-E299-EF0E-4884B5C99744}"/>
                  </a:ext>
                </a:extLst>
              </p:cNvPr>
              <p:cNvPicPr/>
              <p:nvPr/>
            </p:nvPicPr>
            <p:blipFill>
              <a:blip r:embed="rId34"/>
              <a:stretch>
                <a:fillRect/>
              </a:stretch>
            </p:blipFill>
            <p:spPr>
              <a:xfrm>
                <a:off x="9153189" y="3874758"/>
                <a:ext cx="1594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CD3772F3-7E97-CBCD-76AD-4D3C3A53E6AD}"/>
                  </a:ext>
                </a:extLst>
              </p14:cNvPr>
              <p14:cNvContentPartPr/>
              <p14:nvPr/>
            </p14:nvContentPartPr>
            <p14:xfrm>
              <a:off x="10820709" y="3921558"/>
              <a:ext cx="163080" cy="192960"/>
            </p14:xfrm>
          </p:contentPart>
        </mc:Choice>
        <mc:Fallback xmlns="">
          <p:pic>
            <p:nvPicPr>
              <p:cNvPr id="35" name="Ink 34">
                <a:extLst>
                  <a:ext uri="{FF2B5EF4-FFF2-40B4-BE49-F238E27FC236}">
                    <a16:creationId xmlns:a16="http://schemas.microsoft.com/office/drawing/2014/main" id="{CD3772F3-7E97-CBCD-76AD-4D3C3A53E6AD}"/>
                  </a:ext>
                </a:extLst>
              </p:cNvPr>
              <p:cNvPicPr/>
              <p:nvPr/>
            </p:nvPicPr>
            <p:blipFill>
              <a:blip r:embed="rId36"/>
              <a:stretch>
                <a:fillRect/>
              </a:stretch>
            </p:blipFill>
            <p:spPr>
              <a:xfrm>
                <a:off x="10811709" y="3912558"/>
                <a:ext cx="1807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 name="Ink 5">
                <a:extLst>
                  <a:ext uri="{FF2B5EF4-FFF2-40B4-BE49-F238E27FC236}">
                    <a16:creationId xmlns:a16="http://schemas.microsoft.com/office/drawing/2014/main" id="{FA2BEC0E-A17F-CF21-1675-EE7EC5B58C90}"/>
                  </a:ext>
                </a:extLst>
              </p14:cNvPr>
              <p14:cNvContentPartPr/>
              <p14:nvPr/>
            </p14:nvContentPartPr>
            <p14:xfrm>
              <a:off x="-2517291" y="2224518"/>
              <a:ext cx="360" cy="360"/>
            </p14:xfrm>
          </p:contentPart>
        </mc:Choice>
        <mc:Fallback xmlns="">
          <p:pic>
            <p:nvPicPr>
              <p:cNvPr id="6" name="Ink 5">
                <a:extLst>
                  <a:ext uri="{FF2B5EF4-FFF2-40B4-BE49-F238E27FC236}">
                    <a16:creationId xmlns:a16="http://schemas.microsoft.com/office/drawing/2014/main" id="{FA2BEC0E-A17F-CF21-1675-EE7EC5B58C90}"/>
                  </a:ext>
                </a:extLst>
              </p:cNvPr>
              <p:cNvPicPr/>
              <p:nvPr/>
            </p:nvPicPr>
            <p:blipFill>
              <a:blip r:embed="rId38"/>
              <a:stretch>
                <a:fillRect/>
              </a:stretch>
            </p:blipFill>
            <p:spPr>
              <a:xfrm>
                <a:off x="-2526291" y="2215518"/>
                <a:ext cx="18000" cy="18000"/>
              </a:xfrm>
              <a:prstGeom prst="rect">
                <a:avLst/>
              </a:prstGeom>
            </p:spPr>
          </p:pic>
        </mc:Fallback>
      </mc:AlternateContent>
      <p:grpSp>
        <p:nvGrpSpPr>
          <p:cNvPr id="15" name="Group 14">
            <a:extLst>
              <a:ext uri="{FF2B5EF4-FFF2-40B4-BE49-F238E27FC236}">
                <a16:creationId xmlns:a16="http://schemas.microsoft.com/office/drawing/2014/main" id="{1FDB9C89-904A-9FF0-E226-2AA0BB524064}"/>
              </a:ext>
            </a:extLst>
          </p:cNvPr>
          <p:cNvGrpSpPr/>
          <p:nvPr/>
        </p:nvGrpSpPr>
        <p:grpSpPr>
          <a:xfrm>
            <a:off x="6947228" y="4251318"/>
            <a:ext cx="147600" cy="120960"/>
            <a:chOff x="6947228" y="4251318"/>
            <a:chExt cx="147600" cy="120960"/>
          </a:xfrm>
        </p:grpSpPr>
        <mc:AlternateContent xmlns:mc="http://schemas.openxmlformats.org/markup-compatibility/2006" xmlns:p14="http://schemas.microsoft.com/office/powerpoint/2010/main">
          <mc:Choice Requires="p14">
            <p:contentPart p14:bwMode="auto" r:id="rId39">
              <p14:nvContentPartPr>
                <p14:cNvPr id="8" name="Ink 7">
                  <a:extLst>
                    <a:ext uri="{FF2B5EF4-FFF2-40B4-BE49-F238E27FC236}">
                      <a16:creationId xmlns:a16="http://schemas.microsoft.com/office/drawing/2014/main" id="{69F84246-3CAF-A887-F758-2E30643B947B}"/>
                    </a:ext>
                  </a:extLst>
                </p14:cNvPr>
                <p14:cNvContentPartPr/>
                <p14:nvPr/>
              </p14:nvContentPartPr>
              <p14:xfrm>
                <a:off x="6947228" y="4251318"/>
                <a:ext cx="147600" cy="114840"/>
              </p14:xfrm>
            </p:contentPart>
          </mc:Choice>
          <mc:Fallback xmlns="">
            <p:pic>
              <p:nvPicPr>
                <p:cNvPr id="8" name="Ink 7">
                  <a:extLst>
                    <a:ext uri="{FF2B5EF4-FFF2-40B4-BE49-F238E27FC236}">
                      <a16:creationId xmlns:a16="http://schemas.microsoft.com/office/drawing/2014/main" id="{69F84246-3CAF-A887-F758-2E30643B947B}"/>
                    </a:ext>
                  </a:extLst>
                </p:cNvPr>
                <p:cNvPicPr/>
                <p:nvPr/>
              </p:nvPicPr>
              <p:blipFill>
                <a:blip r:embed="rId40"/>
                <a:stretch>
                  <a:fillRect/>
                </a:stretch>
              </p:blipFill>
              <p:spPr>
                <a:xfrm>
                  <a:off x="6938206" y="4242318"/>
                  <a:ext cx="165283"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 name="Ink 8">
                  <a:extLst>
                    <a:ext uri="{FF2B5EF4-FFF2-40B4-BE49-F238E27FC236}">
                      <a16:creationId xmlns:a16="http://schemas.microsoft.com/office/drawing/2014/main" id="{4561DDC2-BBDC-DAF0-EE05-799814F47D14}"/>
                    </a:ext>
                  </a:extLst>
                </p14:cNvPr>
                <p14:cNvContentPartPr/>
                <p14:nvPr/>
              </p14:nvContentPartPr>
              <p14:xfrm>
                <a:off x="7010228" y="4260678"/>
                <a:ext cx="78480" cy="111600"/>
              </p14:xfrm>
            </p:contentPart>
          </mc:Choice>
          <mc:Fallback xmlns="">
            <p:pic>
              <p:nvPicPr>
                <p:cNvPr id="9" name="Ink 8">
                  <a:extLst>
                    <a:ext uri="{FF2B5EF4-FFF2-40B4-BE49-F238E27FC236}">
                      <a16:creationId xmlns:a16="http://schemas.microsoft.com/office/drawing/2014/main" id="{4561DDC2-BBDC-DAF0-EE05-799814F47D14}"/>
                    </a:ext>
                  </a:extLst>
                </p:cNvPr>
                <p:cNvPicPr/>
                <p:nvPr/>
              </p:nvPicPr>
              <p:blipFill>
                <a:blip r:embed="rId42"/>
                <a:stretch>
                  <a:fillRect/>
                </a:stretch>
              </p:blipFill>
              <p:spPr>
                <a:xfrm>
                  <a:off x="7001228" y="4251678"/>
                  <a:ext cx="96120" cy="129240"/>
                </a:xfrm>
                <a:prstGeom prst="rect">
                  <a:avLst/>
                </a:prstGeom>
              </p:spPr>
            </p:pic>
          </mc:Fallback>
        </mc:AlternateContent>
      </p:grpSp>
      <p:grpSp>
        <p:nvGrpSpPr>
          <p:cNvPr id="28" name="Group 27">
            <a:extLst>
              <a:ext uri="{FF2B5EF4-FFF2-40B4-BE49-F238E27FC236}">
                <a16:creationId xmlns:a16="http://schemas.microsoft.com/office/drawing/2014/main" id="{DB285613-9E72-2FEB-1F50-2A9827AFD0F7}"/>
              </a:ext>
            </a:extLst>
          </p:cNvPr>
          <p:cNvGrpSpPr/>
          <p:nvPr/>
        </p:nvGrpSpPr>
        <p:grpSpPr>
          <a:xfrm>
            <a:off x="10776908" y="4260678"/>
            <a:ext cx="110880" cy="124200"/>
            <a:chOff x="10776908" y="4260678"/>
            <a:chExt cx="110880" cy="124200"/>
          </a:xfrm>
        </p:grpSpPr>
        <mc:AlternateContent xmlns:mc="http://schemas.openxmlformats.org/markup-compatibility/2006" xmlns:p14="http://schemas.microsoft.com/office/powerpoint/2010/main">
          <mc:Choice Requires="p14">
            <p:contentPart p14:bwMode="auto" r:id="rId43">
              <p14:nvContentPartPr>
                <p14:cNvPr id="17" name="Ink 16">
                  <a:extLst>
                    <a:ext uri="{FF2B5EF4-FFF2-40B4-BE49-F238E27FC236}">
                      <a16:creationId xmlns:a16="http://schemas.microsoft.com/office/drawing/2014/main" id="{BE9C1287-7E9B-593D-3DB9-59E15AE3F607}"/>
                    </a:ext>
                  </a:extLst>
                </p14:cNvPr>
                <p14:cNvContentPartPr/>
                <p14:nvPr/>
              </p14:nvContentPartPr>
              <p14:xfrm>
                <a:off x="10794908" y="4266078"/>
                <a:ext cx="68040" cy="80280"/>
              </p14:xfrm>
            </p:contentPart>
          </mc:Choice>
          <mc:Fallback xmlns="">
            <p:pic>
              <p:nvPicPr>
                <p:cNvPr id="17" name="Ink 16">
                  <a:extLst>
                    <a:ext uri="{FF2B5EF4-FFF2-40B4-BE49-F238E27FC236}">
                      <a16:creationId xmlns:a16="http://schemas.microsoft.com/office/drawing/2014/main" id="{BE9C1287-7E9B-593D-3DB9-59E15AE3F607}"/>
                    </a:ext>
                  </a:extLst>
                </p:cNvPr>
                <p:cNvPicPr/>
                <p:nvPr/>
              </p:nvPicPr>
              <p:blipFill>
                <a:blip r:embed="rId44"/>
                <a:stretch>
                  <a:fillRect/>
                </a:stretch>
              </p:blipFill>
              <p:spPr>
                <a:xfrm>
                  <a:off x="10785908" y="4257078"/>
                  <a:ext cx="856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Ink 23">
                  <a:extLst>
                    <a:ext uri="{FF2B5EF4-FFF2-40B4-BE49-F238E27FC236}">
                      <a16:creationId xmlns:a16="http://schemas.microsoft.com/office/drawing/2014/main" id="{3CB43506-065E-6F3C-A718-F1AB8165F3E0}"/>
                    </a:ext>
                  </a:extLst>
                </p14:cNvPr>
                <p14:cNvContentPartPr/>
                <p14:nvPr/>
              </p14:nvContentPartPr>
              <p14:xfrm>
                <a:off x="10776908" y="4260678"/>
                <a:ext cx="110880" cy="124200"/>
              </p14:xfrm>
            </p:contentPart>
          </mc:Choice>
          <mc:Fallback xmlns="">
            <p:pic>
              <p:nvPicPr>
                <p:cNvPr id="24" name="Ink 23">
                  <a:extLst>
                    <a:ext uri="{FF2B5EF4-FFF2-40B4-BE49-F238E27FC236}">
                      <a16:creationId xmlns:a16="http://schemas.microsoft.com/office/drawing/2014/main" id="{3CB43506-065E-6F3C-A718-F1AB8165F3E0}"/>
                    </a:ext>
                  </a:extLst>
                </p:cNvPr>
                <p:cNvPicPr/>
                <p:nvPr/>
              </p:nvPicPr>
              <p:blipFill>
                <a:blip r:embed="rId46"/>
                <a:stretch>
                  <a:fillRect/>
                </a:stretch>
              </p:blipFill>
              <p:spPr>
                <a:xfrm>
                  <a:off x="10767879" y="4251704"/>
                  <a:ext cx="128577" cy="141789"/>
                </a:xfrm>
                <a:prstGeom prst="rect">
                  <a:avLst/>
                </a:prstGeom>
              </p:spPr>
            </p:pic>
          </mc:Fallback>
        </mc:AlternateContent>
      </p:grpSp>
      <p:cxnSp>
        <p:nvCxnSpPr>
          <p:cNvPr id="37" name="Straight Arrow Connector 36">
            <a:extLst>
              <a:ext uri="{FF2B5EF4-FFF2-40B4-BE49-F238E27FC236}">
                <a16:creationId xmlns:a16="http://schemas.microsoft.com/office/drawing/2014/main" id="{9BE9804C-4CBD-DAFA-D770-A34E8609A8E9}"/>
              </a:ext>
            </a:extLst>
          </p:cNvPr>
          <p:cNvCxnSpPr>
            <a:cxnSpLocks/>
          </p:cNvCxnSpPr>
          <p:nvPr/>
        </p:nvCxnSpPr>
        <p:spPr>
          <a:xfrm>
            <a:off x="6664751" y="4405398"/>
            <a:ext cx="1487389" cy="1005588"/>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0CD8AC33-BB87-005B-9B18-14ACA2DA731E}"/>
              </a:ext>
            </a:extLst>
          </p:cNvPr>
          <p:cNvCxnSpPr>
            <a:cxnSpLocks/>
          </p:cNvCxnSpPr>
          <p:nvPr/>
        </p:nvCxnSpPr>
        <p:spPr>
          <a:xfrm flipV="1">
            <a:off x="8446416" y="4405398"/>
            <a:ext cx="1446034" cy="985597"/>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CCFE047D-DE46-091D-7C20-1882DEE708FF}"/>
              </a:ext>
            </a:extLst>
          </p:cNvPr>
          <p:cNvCxnSpPr>
            <a:cxnSpLocks/>
          </p:cNvCxnSpPr>
          <p:nvPr/>
        </p:nvCxnSpPr>
        <p:spPr>
          <a:xfrm flipH="1">
            <a:off x="8370789" y="4157226"/>
            <a:ext cx="1559138" cy="937"/>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EC075F3F-658D-86F5-68A3-581A713D81A9}"/>
              </a:ext>
            </a:extLst>
          </p:cNvPr>
          <p:cNvCxnSpPr>
            <a:cxnSpLocks/>
          </p:cNvCxnSpPr>
          <p:nvPr/>
        </p:nvCxnSpPr>
        <p:spPr>
          <a:xfrm flipV="1">
            <a:off x="8521831" y="3213521"/>
            <a:ext cx="1370619" cy="943705"/>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50" name="Straight Arrow Connector 49">
            <a:extLst>
              <a:ext uri="{FF2B5EF4-FFF2-40B4-BE49-F238E27FC236}">
                <a16:creationId xmlns:a16="http://schemas.microsoft.com/office/drawing/2014/main" id="{0922EC07-0A03-03B2-EF67-23936482B440}"/>
              </a:ext>
            </a:extLst>
          </p:cNvPr>
          <p:cNvCxnSpPr>
            <a:cxnSpLocks/>
          </p:cNvCxnSpPr>
          <p:nvPr/>
        </p:nvCxnSpPr>
        <p:spPr>
          <a:xfrm>
            <a:off x="10189369" y="3213521"/>
            <a:ext cx="1487389" cy="1005588"/>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E40452A7-E58E-4763-ED77-DBFBC7F273E3}"/>
              </a:ext>
            </a:extLst>
          </p:cNvPr>
          <p:cNvCxnSpPr>
            <a:cxnSpLocks/>
          </p:cNvCxnSpPr>
          <p:nvPr/>
        </p:nvCxnSpPr>
        <p:spPr>
          <a:xfrm flipV="1">
            <a:off x="2299457" y="3224284"/>
            <a:ext cx="1425120" cy="97464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a:extLst>
              <a:ext uri="{FF2B5EF4-FFF2-40B4-BE49-F238E27FC236}">
                <a16:creationId xmlns:a16="http://schemas.microsoft.com/office/drawing/2014/main" id="{1D450759-6149-78A9-A35F-B6AEE1078353}"/>
              </a:ext>
            </a:extLst>
          </p:cNvPr>
          <p:cNvCxnSpPr>
            <a:cxnSpLocks/>
          </p:cNvCxnSpPr>
          <p:nvPr/>
        </p:nvCxnSpPr>
        <p:spPr>
          <a:xfrm flipH="1">
            <a:off x="2205197" y="4301758"/>
            <a:ext cx="1559138" cy="93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805F7486-07B0-CD5A-CE54-1B064E3CD6AB}"/>
              </a:ext>
            </a:extLst>
          </p:cNvPr>
          <p:cNvCxnSpPr>
            <a:cxnSpLocks/>
          </p:cNvCxnSpPr>
          <p:nvPr/>
        </p:nvCxnSpPr>
        <p:spPr>
          <a:xfrm>
            <a:off x="515917" y="4438158"/>
            <a:ext cx="1468350" cy="95230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6B6656E2-A324-D9B2-978F-F0482BF83740}"/>
              </a:ext>
            </a:extLst>
          </p:cNvPr>
          <p:cNvCxnSpPr>
            <a:cxnSpLocks/>
          </p:cNvCxnSpPr>
          <p:nvPr/>
        </p:nvCxnSpPr>
        <p:spPr>
          <a:xfrm flipV="1">
            <a:off x="2278543" y="4407875"/>
            <a:ext cx="1446034" cy="98559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9C0586FB-190E-94B3-9799-0AD3C81F7D94}"/>
              </a:ext>
            </a:extLst>
          </p:cNvPr>
          <p:cNvCxnSpPr>
            <a:cxnSpLocks/>
          </p:cNvCxnSpPr>
          <p:nvPr/>
        </p:nvCxnSpPr>
        <p:spPr>
          <a:xfrm>
            <a:off x="4063523" y="3224284"/>
            <a:ext cx="1444835" cy="97464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55" name="TextBox 54">
            <a:extLst>
              <a:ext uri="{FF2B5EF4-FFF2-40B4-BE49-F238E27FC236}">
                <a16:creationId xmlns:a16="http://schemas.microsoft.com/office/drawing/2014/main" id="{CC53CAFC-5CBF-5F23-190C-AE9BDA6B5482}"/>
              </a:ext>
            </a:extLst>
          </p:cNvPr>
          <p:cNvSpPr txBox="1"/>
          <p:nvPr/>
        </p:nvSpPr>
        <p:spPr>
          <a:xfrm>
            <a:off x="8578421" y="5970019"/>
            <a:ext cx="1819373" cy="369332"/>
          </a:xfrm>
          <a:prstGeom prst="rect">
            <a:avLst/>
          </a:prstGeom>
          <a:noFill/>
        </p:spPr>
        <p:txBody>
          <a:bodyPr wrap="square">
            <a:spAutoFit/>
          </a:bodyPr>
          <a:lstStyle/>
          <a:p>
            <a:r>
              <a:rPr lang="en-US" sz="1800" i="1">
                <a:solidFill>
                  <a:srgbClr val="360071"/>
                </a:solidFill>
                <a:effectLst/>
              </a:rPr>
              <a:t>residual graph</a:t>
            </a:r>
            <a:endParaRPr lang="en-US" i="1"/>
          </a:p>
        </p:txBody>
      </p:sp>
    </p:spTree>
    <p:extLst>
      <p:ext uri="{BB962C8B-B14F-4D97-AF65-F5344CB8AC3E}">
        <p14:creationId xmlns:p14="http://schemas.microsoft.com/office/powerpoint/2010/main" val="2048232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27</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240633" y="1566566"/>
            <a:ext cx="9134975"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2.2.1. Ford-Fulkerson Algorithm</a:t>
            </a:r>
          </a:p>
        </p:txBody>
      </p:sp>
      <p:pic>
        <p:nvPicPr>
          <p:cNvPr id="7" name="Picture 6">
            <a:extLst>
              <a:ext uri="{FF2B5EF4-FFF2-40B4-BE49-F238E27FC236}">
                <a16:creationId xmlns:a16="http://schemas.microsoft.com/office/drawing/2014/main" id="{B4CDAF5D-EEC7-1F3A-BFAF-2471D9510803}"/>
              </a:ext>
            </a:extLst>
          </p:cNvPr>
          <p:cNvPicPr>
            <a:picLocks noChangeAspect="1"/>
          </p:cNvPicPr>
          <p:nvPr/>
        </p:nvPicPr>
        <p:blipFill>
          <a:blip r:embed="rId2"/>
          <a:stretch>
            <a:fillRect/>
          </a:stretch>
        </p:blipFill>
        <p:spPr>
          <a:xfrm>
            <a:off x="1" y="2805448"/>
            <a:ext cx="5957888" cy="2920913"/>
          </a:xfrm>
          <a:prstGeom prst="rect">
            <a:avLst/>
          </a:prstGeom>
        </p:spPr>
      </p:pic>
      <p:pic>
        <p:nvPicPr>
          <p:cNvPr id="10" name="Picture 9">
            <a:extLst>
              <a:ext uri="{FF2B5EF4-FFF2-40B4-BE49-F238E27FC236}">
                <a16:creationId xmlns:a16="http://schemas.microsoft.com/office/drawing/2014/main" id="{832C7843-6510-9519-C2BD-3F3344E88B4C}"/>
              </a:ext>
            </a:extLst>
          </p:cNvPr>
          <p:cNvPicPr>
            <a:picLocks noChangeAspect="1"/>
          </p:cNvPicPr>
          <p:nvPr/>
        </p:nvPicPr>
        <p:blipFill>
          <a:blip r:embed="rId2"/>
          <a:stretch>
            <a:fillRect/>
          </a:stretch>
        </p:blipFill>
        <p:spPr>
          <a:xfrm>
            <a:off x="6234113" y="2805448"/>
            <a:ext cx="5957888" cy="2920913"/>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03DC31D1-BD07-C656-E25E-6647FAC52492}"/>
                  </a:ext>
                </a:extLst>
              </p14:cNvPr>
              <p14:cNvContentPartPr/>
              <p14:nvPr/>
            </p14:nvContentPartPr>
            <p14:xfrm>
              <a:off x="6947109" y="4062318"/>
              <a:ext cx="7920" cy="48240"/>
            </p14:xfrm>
          </p:contentPart>
        </mc:Choice>
        <mc:Fallback xmlns="">
          <p:pic>
            <p:nvPicPr>
              <p:cNvPr id="11" name="Ink 10">
                <a:extLst>
                  <a:ext uri="{FF2B5EF4-FFF2-40B4-BE49-F238E27FC236}">
                    <a16:creationId xmlns:a16="http://schemas.microsoft.com/office/drawing/2014/main" id="{03DC31D1-BD07-C656-E25E-6647FAC52492}"/>
                  </a:ext>
                </a:extLst>
              </p:cNvPr>
              <p:cNvPicPr/>
              <p:nvPr/>
            </p:nvPicPr>
            <p:blipFill>
              <a:blip r:embed="rId4"/>
              <a:stretch>
                <a:fillRect/>
              </a:stretch>
            </p:blipFill>
            <p:spPr>
              <a:xfrm>
                <a:off x="6929109" y="4044318"/>
                <a:ext cx="435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DB535787-08A9-16E4-94E5-BF79A1274CE8}"/>
                  </a:ext>
                </a:extLst>
              </p14:cNvPr>
              <p14:cNvContentPartPr/>
              <p14:nvPr/>
            </p14:nvContentPartPr>
            <p14:xfrm>
              <a:off x="7145109" y="4015518"/>
              <a:ext cx="399240" cy="234360"/>
            </p14:xfrm>
          </p:contentPart>
        </mc:Choice>
        <mc:Fallback xmlns="">
          <p:pic>
            <p:nvPicPr>
              <p:cNvPr id="12" name="Ink 11">
                <a:extLst>
                  <a:ext uri="{FF2B5EF4-FFF2-40B4-BE49-F238E27FC236}">
                    <a16:creationId xmlns:a16="http://schemas.microsoft.com/office/drawing/2014/main" id="{DB535787-08A9-16E4-94E5-BF79A1274CE8}"/>
                  </a:ext>
                </a:extLst>
              </p:cNvPr>
              <p:cNvPicPr/>
              <p:nvPr/>
            </p:nvPicPr>
            <p:blipFill>
              <a:blip r:embed="rId6"/>
              <a:stretch>
                <a:fillRect/>
              </a:stretch>
            </p:blipFill>
            <p:spPr>
              <a:xfrm>
                <a:off x="7127093" y="3997518"/>
                <a:ext cx="434912"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624F06FE-A1B8-5783-73EB-4B526461BB96}"/>
                  </a:ext>
                </a:extLst>
              </p14:cNvPr>
              <p14:cNvContentPartPr/>
              <p14:nvPr/>
            </p14:nvContentPartPr>
            <p14:xfrm>
              <a:off x="8747469" y="3504318"/>
              <a:ext cx="217080" cy="181440"/>
            </p14:xfrm>
          </p:contentPart>
        </mc:Choice>
        <mc:Fallback xmlns="">
          <p:pic>
            <p:nvPicPr>
              <p:cNvPr id="13" name="Ink 12">
                <a:extLst>
                  <a:ext uri="{FF2B5EF4-FFF2-40B4-BE49-F238E27FC236}">
                    <a16:creationId xmlns:a16="http://schemas.microsoft.com/office/drawing/2014/main" id="{624F06FE-A1B8-5783-73EB-4B526461BB96}"/>
                  </a:ext>
                </a:extLst>
              </p:cNvPr>
              <p:cNvPicPr/>
              <p:nvPr/>
            </p:nvPicPr>
            <p:blipFill>
              <a:blip r:embed="rId8"/>
              <a:stretch>
                <a:fillRect/>
              </a:stretch>
            </p:blipFill>
            <p:spPr>
              <a:xfrm>
                <a:off x="8729469" y="3486318"/>
                <a:ext cx="2527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BB4D516B-768B-CE97-A41D-6595AA9CFB7C}"/>
                  </a:ext>
                </a:extLst>
              </p14:cNvPr>
              <p14:cNvContentPartPr/>
              <p14:nvPr/>
            </p14:nvContentPartPr>
            <p14:xfrm>
              <a:off x="8970669" y="4030278"/>
              <a:ext cx="340920" cy="193320"/>
            </p14:xfrm>
          </p:contentPart>
        </mc:Choice>
        <mc:Fallback xmlns="">
          <p:pic>
            <p:nvPicPr>
              <p:cNvPr id="14" name="Ink 13">
                <a:extLst>
                  <a:ext uri="{FF2B5EF4-FFF2-40B4-BE49-F238E27FC236}">
                    <a16:creationId xmlns:a16="http://schemas.microsoft.com/office/drawing/2014/main" id="{BB4D516B-768B-CE97-A41D-6595AA9CFB7C}"/>
                  </a:ext>
                </a:extLst>
              </p:cNvPr>
              <p:cNvPicPr/>
              <p:nvPr/>
            </p:nvPicPr>
            <p:blipFill>
              <a:blip r:embed="rId10"/>
              <a:stretch>
                <a:fillRect/>
              </a:stretch>
            </p:blipFill>
            <p:spPr>
              <a:xfrm>
                <a:off x="8952669" y="4012278"/>
                <a:ext cx="376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C08F8558-E3CA-8168-4470-7E7C2963244A}"/>
                  </a:ext>
                </a:extLst>
              </p14:cNvPr>
              <p14:cNvContentPartPr/>
              <p14:nvPr/>
            </p14:nvContentPartPr>
            <p14:xfrm>
              <a:off x="10683189" y="3902478"/>
              <a:ext cx="186480" cy="165240"/>
            </p14:xfrm>
          </p:contentPart>
        </mc:Choice>
        <mc:Fallback xmlns="">
          <p:pic>
            <p:nvPicPr>
              <p:cNvPr id="16" name="Ink 15">
                <a:extLst>
                  <a:ext uri="{FF2B5EF4-FFF2-40B4-BE49-F238E27FC236}">
                    <a16:creationId xmlns:a16="http://schemas.microsoft.com/office/drawing/2014/main" id="{C08F8558-E3CA-8168-4470-7E7C2963244A}"/>
                  </a:ext>
                </a:extLst>
              </p:cNvPr>
              <p:cNvPicPr/>
              <p:nvPr/>
            </p:nvPicPr>
            <p:blipFill>
              <a:blip r:embed="rId12"/>
              <a:stretch>
                <a:fillRect/>
              </a:stretch>
            </p:blipFill>
            <p:spPr>
              <a:xfrm>
                <a:off x="10665154" y="3884478"/>
                <a:ext cx="222189"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BB11251E-7C92-F58A-0143-876766F339B8}"/>
                  </a:ext>
                </a:extLst>
              </p14:cNvPr>
              <p14:cNvContentPartPr/>
              <p14:nvPr/>
            </p14:nvContentPartPr>
            <p14:xfrm>
              <a:off x="10738989" y="4060878"/>
              <a:ext cx="346680" cy="178920"/>
            </p14:xfrm>
          </p:contentPart>
        </mc:Choice>
        <mc:Fallback xmlns="">
          <p:pic>
            <p:nvPicPr>
              <p:cNvPr id="17" name="Ink 16">
                <a:extLst>
                  <a:ext uri="{FF2B5EF4-FFF2-40B4-BE49-F238E27FC236}">
                    <a16:creationId xmlns:a16="http://schemas.microsoft.com/office/drawing/2014/main" id="{BB11251E-7C92-F58A-0143-876766F339B8}"/>
                  </a:ext>
                </a:extLst>
              </p:cNvPr>
              <p:cNvPicPr/>
              <p:nvPr/>
            </p:nvPicPr>
            <p:blipFill>
              <a:blip r:embed="rId14"/>
              <a:stretch>
                <a:fillRect/>
              </a:stretch>
            </p:blipFill>
            <p:spPr>
              <a:xfrm>
                <a:off x="10721008" y="4042914"/>
                <a:ext cx="382283" cy="21448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77ADF2A5-4E92-428B-ED06-F72E33E35822}"/>
                  </a:ext>
                </a:extLst>
              </p14:cNvPr>
              <p14:cNvContentPartPr/>
              <p14:nvPr/>
            </p14:nvContentPartPr>
            <p14:xfrm>
              <a:off x="10971909" y="3506478"/>
              <a:ext cx="207720" cy="199800"/>
            </p14:xfrm>
          </p:contentPart>
        </mc:Choice>
        <mc:Fallback xmlns="">
          <p:pic>
            <p:nvPicPr>
              <p:cNvPr id="18" name="Ink 17">
                <a:extLst>
                  <a:ext uri="{FF2B5EF4-FFF2-40B4-BE49-F238E27FC236}">
                    <a16:creationId xmlns:a16="http://schemas.microsoft.com/office/drawing/2014/main" id="{77ADF2A5-4E92-428B-ED06-F72E33E35822}"/>
                  </a:ext>
                </a:extLst>
              </p:cNvPr>
              <p:cNvPicPr/>
              <p:nvPr/>
            </p:nvPicPr>
            <p:blipFill>
              <a:blip r:embed="rId16"/>
              <a:stretch>
                <a:fillRect/>
              </a:stretch>
            </p:blipFill>
            <p:spPr>
              <a:xfrm>
                <a:off x="10953878" y="3488446"/>
                <a:ext cx="243422" cy="23550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FA7BDC44-3984-B636-E95C-02529D6C3D0B}"/>
                  </a:ext>
                </a:extLst>
              </p14:cNvPr>
              <p14:cNvContentPartPr/>
              <p14:nvPr/>
            </p14:nvContentPartPr>
            <p14:xfrm>
              <a:off x="9068229" y="5023878"/>
              <a:ext cx="360" cy="360"/>
            </p14:xfrm>
          </p:contentPart>
        </mc:Choice>
        <mc:Fallback xmlns="">
          <p:pic>
            <p:nvPicPr>
              <p:cNvPr id="20" name="Ink 19">
                <a:extLst>
                  <a:ext uri="{FF2B5EF4-FFF2-40B4-BE49-F238E27FC236}">
                    <a16:creationId xmlns:a16="http://schemas.microsoft.com/office/drawing/2014/main" id="{FA7BDC44-3984-B636-E95C-02529D6C3D0B}"/>
                  </a:ext>
                </a:extLst>
              </p:cNvPr>
              <p:cNvPicPr/>
              <p:nvPr/>
            </p:nvPicPr>
            <p:blipFill>
              <a:blip r:embed="rId18"/>
              <a:stretch>
                <a:fillRect/>
              </a:stretch>
            </p:blipFill>
            <p:spPr>
              <a:xfrm>
                <a:off x="9050229" y="500587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43305AF9-4D8E-9868-60FA-81169CBC0160}"/>
                  </a:ext>
                </a:extLst>
              </p14:cNvPr>
              <p14:cNvContentPartPr/>
              <p14:nvPr/>
            </p14:nvContentPartPr>
            <p14:xfrm>
              <a:off x="9198909" y="4923078"/>
              <a:ext cx="181080" cy="198360"/>
            </p14:xfrm>
          </p:contentPart>
        </mc:Choice>
        <mc:Fallback xmlns="">
          <p:pic>
            <p:nvPicPr>
              <p:cNvPr id="21" name="Ink 20">
                <a:extLst>
                  <a:ext uri="{FF2B5EF4-FFF2-40B4-BE49-F238E27FC236}">
                    <a16:creationId xmlns:a16="http://schemas.microsoft.com/office/drawing/2014/main" id="{43305AF9-4D8E-9868-60FA-81169CBC0160}"/>
                  </a:ext>
                </a:extLst>
              </p:cNvPr>
              <p:cNvPicPr/>
              <p:nvPr/>
            </p:nvPicPr>
            <p:blipFill>
              <a:blip r:embed="rId20"/>
              <a:stretch>
                <a:fillRect/>
              </a:stretch>
            </p:blipFill>
            <p:spPr>
              <a:xfrm>
                <a:off x="9180909" y="4905078"/>
                <a:ext cx="2167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ACBCA8B4-F4D9-37E6-D9F3-C9AF76016D86}"/>
                  </a:ext>
                </a:extLst>
              </p14:cNvPr>
              <p14:cNvContentPartPr/>
              <p14:nvPr/>
            </p14:nvContentPartPr>
            <p14:xfrm>
              <a:off x="6953949" y="4901478"/>
              <a:ext cx="196920" cy="190800"/>
            </p14:xfrm>
          </p:contentPart>
        </mc:Choice>
        <mc:Fallback xmlns="">
          <p:pic>
            <p:nvPicPr>
              <p:cNvPr id="22" name="Ink 21">
                <a:extLst>
                  <a:ext uri="{FF2B5EF4-FFF2-40B4-BE49-F238E27FC236}">
                    <a16:creationId xmlns:a16="http://schemas.microsoft.com/office/drawing/2014/main" id="{ACBCA8B4-F4D9-37E6-D9F3-C9AF76016D86}"/>
                  </a:ext>
                </a:extLst>
              </p:cNvPr>
              <p:cNvPicPr/>
              <p:nvPr/>
            </p:nvPicPr>
            <p:blipFill>
              <a:blip r:embed="rId22"/>
              <a:stretch>
                <a:fillRect/>
              </a:stretch>
            </p:blipFill>
            <p:spPr>
              <a:xfrm>
                <a:off x="6935949" y="4883512"/>
                <a:ext cx="232560" cy="22637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46248CA6-085B-A507-B34D-EB62D735C8B0}"/>
                  </a:ext>
                </a:extLst>
              </p14:cNvPr>
              <p14:cNvContentPartPr/>
              <p14:nvPr/>
            </p14:nvContentPartPr>
            <p14:xfrm>
              <a:off x="7259589" y="4354998"/>
              <a:ext cx="114840" cy="166320"/>
            </p14:xfrm>
          </p:contentPart>
        </mc:Choice>
        <mc:Fallback xmlns="">
          <p:pic>
            <p:nvPicPr>
              <p:cNvPr id="23" name="Ink 22">
                <a:extLst>
                  <a:ext uri="{FF2B5EF4-FFF2-40B4-BE49-F238E27FC236}">
                    <a16:creationId xmlns:a16="http://schemas.microsoft.com/office/drawing/2014/main" id="{46248CA6-085B-A507-B34D-EB62D735C8B0}"/>
                  </a:ext>
                </a:extLst>
              </p:cNvPr>
              <p:cNvPicPr/>
              <p:nvPr/>
            </p:nvPicPr>
            <p:blipFill>
              <a:blip r:embed="rId24"/>
              <a:stretch>
                <a:fillRect/>
              </a:stretch>
            </p:blipFill>
            <p:spPr>
              <a:xfrm>
                <a:off x="7250589" y="4345978"/>
                <a:ext cx="132480" cy="183998"/>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85B913AB-DEB6-5FE8-C1E1-161120078AEC}"/>
                  </a:ext>
                </a:extLst>
              </p14:cNvPr>
              <p14:cNvContentPartPr/>
              <p14:nvPr/>
            </p14:nvContentPartPr>
            <p14:xfrm>
              <a:off x="8983269" y="4385958"/>
              <a:ext cx="114480" cy="188280"/>
            </p14:xfrm>
          </p:contentPart>
        </mc:Choice>
        <mc:Fallback xmlns="">
          <p:pic>
            <p:nvPicPr>
              <p:cNvPr id="24" name="Ink 23">
                <a:extLst>
                  <a:ext uri="{FF2B5EF4-FFF2-40B4-BE49-F238E27FC236}">
                    <a16:creationId xmlns:a16="http://schemas.microsoft.com/office/drawing/2014/main" id="{85B913AB-DEB6-5FE8-C1E1-161120078AEC}"/>
                  </a:ext>
                </a:extLst>
              </p:cNvPr>
              <p:cNvPicPr/>
              <p:nvPr/>
            </p:nvPicPr>
            <p:blipFill>
              <a:blip r:embed="rId26"/>
              <a:stretch>
                <a:fillRect/>
              </a:stretch>
            </p:blipFill>
            <p:spPr>
              <a:xfrm>
                <a:off x="8974297" y="4376958"/>
                <a:ext cx="132065"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BB559311-7B16-3F2D-99D4-0D16296B400B}"/>
                  </a:ext>
                </a:extLst>
              </p14:cNvPr>
              <p14:cNvContentPartPr/>
              <p14:nvPr/>
            </p14:nvContentPartPr>
            <p14:xfrm>
              <a:off x="10745469" y="4405398"/>
              <a:ext cx="144720" cy="185040"/>
            </p14:xfrm>
          </p:contentPart>
        </mc:Choice>
        <mc:Fallback xmlns="">
          <p:pic>
            <p:nvPicPr>
              <p:cNvPr id="25" name="Ink 24">
                <a:extLst>
                  <a:ext uri="{FF2B5EF4-FFF2-40B4-BE49-F238E27FC236}">
                    <a16:creationId xmlns:a16="http://schemas.microsoft.com/office/drawing/2014/main" id="{BB559311-7B16-3F2D-99D4-0D16296B400B}"/>
                  </a:ext>
                </a:extLst>
              </p:cNvPr>
              <p:cNvPicPr/>
              <p:nvPr/>
            </p:nvPicPr>
            <p:blipFill>
              <a:blip r:embed="rId28"/>
              <a:stretch>
                <a:fillRect/>
              </a:stretch>
            </p:blipFill>
            <p:spPr>
              <a:xfrm>
                <a:off x="10736469" y="4396398"/>
                <a:ext cx="162360" cy="202680"/>
              </a:xfrm>
              <a:prstGeom prst="rect">
                <a:avLst/>
              </a:prstGeom>
            </p:spPr>
          </p:pic>
        </mc:Fallback>
      </mc:AlternateContent>
      <p:cxnSp>
        <p:nvCxnSpPr>
          <p:cNvPr id="26" name="Straight Arrow Connector 25">
            <a:extLst>
              <a:ext uri="{FF2B5EF4-FFF2-40B4-BE49-F238E27FC236}">
                <a16:creationId xmlns:a16="http://schemas.microsoft.com/office/drawing/2014/main" id="{4C856D0B-C44C-E1CA-BEE0-3F79755BCD89}"/>
              </a:ext>
            </a:extLst>
          </p:cNvPr>
          <p:cNvCxnSpPr/>
          <p:nvPr/>
        </p:nvCxnSpPr>
        <p:spPr>
          <a:xfrm flipH="1">
            <a:off x="6596717" y="4158163"/>
            <a:ext cx="1555423" cy="0"/>
          </a:xfrm>
          <a:prstGeom prst="straightConnector1">
            <a:avLst/>
          </a:prstGeom>
          <a:ln w="381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a:extLst>
              <a:ext uri="{FF2B5EF4-FFF2-40B4-BE49-F238E27FC236}">
                <a16:creationId xmlns:a16="http://schemas.microsoft.com/office/drawing/2014/main" id="{833127EC-0256-6B64-43F4-E32AF644BCB0}"/>
              </a:ext>
            </a:extLst>
          </p:cNvPr>
          <p:cNvCxnSpPr/>
          <p:nvPr/>
        </p:nvCxnSpPr>
        <p:spPr>
          <a:xfrm flipH="1">
            <a:off x="8374504" y="4158163"/>
            <a:ext cx="1555423" cy="0"/>
          </a:xfrm>
          <a:prstGeom prst="straightConnector1">
            <a:avLst/>
          </a:prstGeom>
          <a:ln w="381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8" name="Straight Arrow Connector 27">
            <a:extLst>
              <a:ext uri="{FF2B5EF4-FFF2-40B4-BE49-F238E27FC236}">
                <a16:creationId xmlns:a16="http://schemas.microsoft.com/office/drawing/2014/main" id="{FD6D9D58-D215-291F-0D08-48C8DAEF3354}"/>
              </a:ext>
            </a:extLst>
          </p:cNvPr>
          <p:cNvCxnSpPr/>
          <p:nvPr/>
        </p:nvCxnSpPr>
        <p:spPr>
          <a:xfrm flipH="1">
            <a:off x="10135475" y="4198931"/>
            <a:ext cx="1555423" cy="0"/>
          </a:xfrm>
          <a:prstGeom prst="straightConnector1">
            <a:avLst/>
          </a:prstGeom>
          <a:ln w="38100">
            <a:solidFill>
              <a:srgbClr val="92D050"/>
            </a:solidFill>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763005C7-D939-77C5-094B-1239FDB82C21}"/>
                  </a:ext>
                </a:extLst>
              </p14:cNvPr>
              <p14:cNvContentPartPr/>
              <p14:nvPr/>
            </p14:nvContentPartPr>
            <p14:xfrm>
              <a:off x="7238349" y="3882678"/>
              <a:ext cx="117720" cy="156960"/>
            </p14:xfrm>
          </p:contentPart>
        </mc:Choice>
        <mc:Fallback xmlns="">
          <p:pic>
            <p:nvPicPr>
              <p:cNvPr id="29" name="Ink 28">
                <a:extLst>
                  <a:ext uri="{FF2B5EF4-FFF2-40B4-BE49-F238E27FC236}">
                    <a16:creationId xmlns:a16="http://schemas.microsoft.com/office/drawing/2014/main" id="{763005C7-D939-77C5-094B-1239FDB82C21}"/>
                  </a:ext>
                </a:extLst>
              </p:cNvPr>
              <p:cNvPicPr/>
              <p:nvPr/>
            </p:nvPicPr>
            <p:blipFill>
              <a:blip r:embed="rId30"/>
              <a:stretch>
                <a:fillRect/>
              </a:stretch>
            </p:blipFill>
            <p:spPr>
              <a:xfrm>
                <a:off x="7229349" y="3873699"/>
                <a:ext cx="135360" cy="174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id="{24171E15-3B15-D1BC-A0ED-E8112E7C8F1A}"/>
                  </a:ext>
                </a:extLst>
              </p14:cNvPr>
              <p14:cNvContentPartPr/>
              <p14:nvPr/>
            </p14:nvContentPartPr>
            <p14:xfrm>
              <a:off x="9162189" y="3883758"/>
              <a:ext cx="141840" cy="200520"/>
            </p14:xfrm>
          </p:contentPart>
        </mc:Choice>
        <mc:Fallback xmlns="">
          <p:pic>
            <p:nvPicPr>
              <p:cNvPr id="30" name="Ink 29">
                <a:extLst>
                  <a:ext uri="{FF2B5EF4-FFF2-40B4-BE49-F238E27FC236}">
                    <a16:creationId xmlns:a16="http://schemas.microsoft.com/office/drawing/2014/main" id="{24171E15-3B15-D1BC-A0ED-E8112E7C8F1A}"/>
                  </a:ext>
                </a:extLst>
              </p:cNvPr>
              <p:cNvPicPr/>
              <p:nvPr/>
            </p:nvPicPr>
            <p:blipFill>
              <a:blip r:embed="rId32"/>
              <a:stretch>
                <a:fillRect/>
              </a:stretch>
            </p:blipFill>
            <p:spPr>
              <a:xfrm>
                <a:off x="9153189" y="3874758"/>
                <a:ext cx="1594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6A56ACC5-5E9B-E9FC-ACE4-A2F36668F760}"/>
                  </a:ext>
                </a:extLst>
              </p14:cNvPr>
              <p14:cNvContentPartPr/>
              <p14:nvPr/>
            </p14:nvContentPartPr>
            <p14:xfrm>
              <a:off x="10820709" y="3921558"/>
              <a:ext cx="163080" cy="192960"/>
            </p14:xfrm>
          </p:contentPart>
        </mc:Choice>
        <mc:Fallback xmlns="">
          <p:pic>
            <p:nvPicPr>
              <p:cNvPr id="31" name="Ink 30">
                <a:extLst>
                  <a:ext uri="{FF2B5EF4-FFF2-40B4-BE49-F238E27FC236}">
                    <a16:creationId xmlns:a16="http://schemas.microsoft.com/office/drawing/2014/main" id="{6A56ACC5-5E9B-E9FC-ACE4-A2F36668F760}"/>
                  </a:ext>
                </a:extLst>
              </p:cNvPr>
              <p:cNvPicPr/>
              <p:nvPr/>
            </p:nvPicPr>
            <p:blipFill>
              <a:blip r:embed="rId34"/>
              <a:stretch>
                <a:fillRect/>
              </a:stretch>
            </p:blipFill>
            <p:spPr>
              <a:xfrm>
                <a:off x="10811709" y="3912558"/>
                <a:ext cx="180720" cy="210600"/>
              </a:xfrm>
              <a:prstGeom prst="rect">
                <a:avLst/>
              </a:prstGeom>
            </p:spPr>
          </p:pic>
        </mc:Fallback>
      </mc:AlternateContent>
      <p:grpSp>
        <p:nvGrpSpPr>
          <p:cNvPr id="32" name="Group 31">
            <a:extLst>
              <a:ext uri="{FF2B5EF4-FFF2-40B4-BE49-F238E27FC236}">
                <a16:creationId xmlns:a16="http://schemas.microsoft.com/office/drawing/2014/main" id="{69B28665-F6E0-669C-BF6B-C2D1F2AAEBE3}"/>
              </a:ext>
            </a:extLst>
          </p:cNvPr>
          <p:cNvGrpSpPr/>
          <p:nvPr/>
        </p:nvGrpSpPr>
        <p:grpSpPr>
          <a:xfrm>
            <a:off x="6947228" y="4251318"/>
            <a:ext cx="147600" cy="120960"/>
            <a:chOff x="6947228" y="4251318"/>
            <a:chExt cx="147600" cy="120960"/>
          </a:xfrm>
        </p:grpSpPr>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BFF4FBD4-BA60-6275-2F51-3B6BAD9D74CD}"/>
                    </a:ext>
                  </a:extLst>
                </p14:cNvPr>
                <p14:cNvContentPartPr/>
                <p14:nvPr/>
              </p14:nvContentPartPr>
              <p14:xfrm>
                <a:off x="6947228" y="4251318"/>
                <a:ext cx="147600" cy="114840"/>
              </p14:xfrm>
            </p:contentPart>
          </mc:Choice>
          <mc:Fallback xmlns="">
            <p:pic>
              <p:nvPicPr>
                <p:cNvPr id="33" name="Ink 32">
                  <a:extLst>
                    <a:ext uri="{FF2B5EF4-FFF2-40B4-BE49-F238E27FC236}">
                      <a16:creationId xmlns:a16="http://schemas.microsoft.com/office/drawing/2014/main" id="{BFF4FBD4-BA60-6275-2F51-3B6BAD9D74CD}"/>
                    </a:ext>
                  </a:extLst>
                </p:cNvPr>
                <p:cNvPicPr/>
                <p:nvPr/>
              </p:nvPicPr>
              <p:blipFill>
                <a:blip r:embed="rId36"/>
                <a:stretch>
                  <a:fillRect/>
                </a:stretch>
              </p:blipFill>
              <p:spPr>
                <a:xfrm>
                  <a:off x="6938206" y="4242318"/>
                  <a:ext cx="165283"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4" name="Ink 33">
                  <a:extLst>
                    <a:ext uri="{FF2B5EF4-FFF2-40B4-BE49-F238E27FC236}">
                      <a16:creationId xmlns:a16="http://schemas.microsoft.com/office/drawing/2014/main" id="{EA792357-5261-D3B0-2A93-F54DED943907}"/>
                    </a:ext>
                  </a:extLst>
                </p14:cNvPr>
                <p14:cNvContentPartPr/>
                <p14:nvPr/>
              </p14:nvContentPartPr>
              <p14:xfrm>
                <a:off x="7010228" y="4260678"/>
                <a:ext cx="78480" cy="111600"/>
              </p14:xfrm>
            </p:contentPart>
          </mc:Choice>
          <mc:Fallback xmlns="">
            <p:pic>
              <p:nvPicPr>
                <p:cNvPr id="34" name="Ink 33">
                  <a:extLst>
                    <a:ext uri="{FF2B5EF4-FFF2-40B4-BE49-F238E27FC236}">
                      <a16:creationId xmlns:a16="http://schemas.microsoft.com/office/drawing/2014/main" id="{EA792357-5261-D3B0-2A93-F54DED943907}"/>
                    </a:ext>
                  </a:extLst>
                </p:cNvPr>
                <p:cNvPicPr/>
                <p:nvPr/>
              </p:nvPicPr>
              <p:blipFill>
                <a:blip r:embed="rId38"/>
                <a:stretch>
                  <a:fillRect/>
                </a:stretch>
              </p:blipFill>
              <p:spPr>
                <a:xfrm>
                  <a:off x="7001228" y="4251678"/>
                  <a:ext cx="96120" cy="129240"/>
                </a:xfrm>
                <a:prstGeom prst="rect">
                  <a:avLst/>
                </a:prstGeom>
              </p:spPr>
            </p:pic>
          </mc:Fallback>
        </mc:AlternateContent>
      </p:grpSp>
      <p:grpSp>
        <p:nvGrpSpPr>
          <p:cNvPr id="35" name="Group 34">
            <a:extLst>
              <a:ext uri="{FF2B5EF4-FFF2-40B4-BE49-F238E27FC236}">
                <a16:creationId xmlns:a16="http://schemas.microsoft.com/office/drawing/2014/main" id="{EE3F827B-9241-8A69-7ED4-7E3CF95B5540}"/>
              </a:ext>
            </a:extLst>
          </p:cNvPr>
          <p:cNvGrpSpPr/>
          <p:nvPr/>
        </p:nvGrpSpPr>
        <p:grpSpPr>
          <a:xfrm>
            <a:off x="10776908" y="4260678"/>
            <a:ext cx="110880" cy="124200"/>
            <a:chOff x="10776908" y="4260678"/>
            <a:chExt cx="110880" cy="124200"/>
          </a:xfrm>
        </p:grpSpPr>
        <mc:AlternateContent xmlns:mc="http://schemas.openxmlformats.org/markup-compatibility/2006" xmlns:p14="http://schemas.microsoft.com/office/powerpoint/2010/main">
          <mc:Choice Requires="p14">
            <p:contentPart p14:bwMode="auto" r:id="rId39">
              <p14:nvContentPartPr>
                <p14:cNvPr id="36" name="Ink 35">
                  <a:extLst>
                    <a:ext uri="{FF2B5EF4-FFF2-40B4-BE49-F238E27FC236}">
                      <a16:creationId xmlns:a16="http://schemas.microsoft.com/office/drawing/2014/main" id="{7C4A5613-A619-15BD-5454-D31323A4DDD1}"/>
                    </a:ext>
                  </a:extLst>
                </p14:cNvPr>
                <p14:cNvContentPartPr/>
                <p14:nvPr/>
              </p14:nvContentPartPr>
              <p14:xfrm>
                <a:off x="10794908" y="4266078"/>
                <a:ext cx="68040" cy="80280"/>
              </p14:xfrm>
            </p:contentPart>
          </mc:Choice>
          <mc:Fallback xmlns="">
            <p:pic>
              <p:nvPicPr>
                <p:cNvPr id="36" name="Ink 35">
                  <a:extLst>
                    <a:ext uri="{FF2B5EF4-FFF2-40B4-BE49-F238E27FC236}">
                      <a16:creationId xmlns:a16="http://schemas.microsoft.com/office/drawing/2014/main" id="{7C4A5613-A619-15BD-5454-D31323A4DDD1}"/>
                    </a:ext>
                  </a:extLst>
                </p:cNvPr>
                <p:cNvPicPr/>
                <p:nvPr/>
              </p:nvPicPr>
              <p:blipFill>
                <a:blip r:embed="rId40"/>
                <a:stretch>
                  <a:fillRect/>
                </a:stretch>
              </p:blipFill>
              <p:spPr>
                <a:xfrm>
                  <a:off x="10785908" y="4257078"/>
                  <a:ext cx="856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Ink 36">
                  <a:extLst>
                    <a:ext uri="{FF2B5EF4-FFF2-40B4-BE49-F238E27FC236}">
                      <a16:creationId xmlns:a16="http://schemas.microsoft.com/office/drawing/2014/main" id="{8D649F12-1CB2-7E03-055C-28A841C046C5}"/>
                    </a:ext>
                  </a:extLst>
                </p14:cNvPr>
                <p14:cNvContentPartPr/>
                <p14:nvPr/>
              </p14:nvContentPartPr>
              <p14:xfrm>
                <a:off x="10776908" y="4260678"/>
                <a:ext cx="110880" cy="124200"/>
              </p14:xfrm>
            </p:contentPart>
          </mc:Choice>
          <mc:Fallback xmlns="">
            <p:pic>
              <p:nvPicPr>
                <p:cNvPr id="37" name="Ink 36">
                  <a:extLst>
                    <a:ext uri="{FF2B5EF4-FFF2-40B4-BE49-F238E27FC236}">
                      <a16:creationId xmlns:a16="http://schemas.microsoft.com/office/drawing/2014/main" id="{8D649F12-1CB2-7E03-055C-28A841C046C5}"/>
                    </a:ext>
                  </a:extLst>
                </p:cNvPr>
                <p:cNvPicPr/>
                <p:nvPr/>
              </p:nvPicPr>
              <p:blipFill>
                <a:blip r:embed="rId42"/>
                <a:stretch>
                  <a:fillRect/>
                </a:stretch>
              </p:blipFill>
              <p:spPr>
                <a:xfrm>
                  <a:off x="10767879" y="4251704"/>
                  <a:ext cx="128577" cy="14178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43" name="Ink 42">
                <a:extLst>
                  <a:ext uri="{FF2B5EF4-FFF2-40B4-BE49-F238E27FC236}">
                    <a16:creationId xmlns:a16="http://schemas.microsoft.com/office/drawing/2014/main" id="{83DB1443-611D-5D66-D88A-F7A003281D65}"/>
                  </a:ext>
                </a:extLst>
              </p14:cNvPr>
              <p14:cNvContentPartPr/>
              <p14:nvPr/>
            </p14:nvContentPartPr>
            <p14:xfrm>
              <a:off x="7015869" y="4919478"/>
              <a:ext cx="366120" cy="226080"/>
            </p14:xfrm>
          </p:contentPart>
        </mc:Choice>
        <mc:Fallback xmlns="">
          <p:pic>
            <p:nvPicPr>
              <p:cNvPr id="43" name="Ink 42">
                <a:extLst>
                  <a:ext uri="{FF2B5EF4-FFF2-40B4-BE49-F238E27FC236}">
                    <a16:creationId xmlns:a16="http://schemas.microsoft.com/office/drawing/2014/main" id="{83DB1443-611D-5D66-D88A-F7A003281D65}"/>
                  </a:ext>
                </a:extLst>
              </p:cNvPr>
              <p:cNvPicPr/>
              <p:nvPr/>
            </p:nvPicPr>
            <p:blipFill>
              <a:blip r:embed="rId44"/>
              <a:stretch>
                <a:fillRect/>
              </a:stretch>
            </p:blipFill>
            <p:spPr>
              <a:xfrm>
                <a:off x="7006869" y="4910478"/>
                <a:ext cx="3837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4" name="Ink 43">
                <a:extLst>
                  <a:ext uri="{FF2B5EF4-FFF2-40B4-BE49-F238E27FC236}">
                    <a16:creationId xmlns:a16="http://schemas.microsoft.com/office/drawing/2014/main" id="{5781D327-C407-5267-CEF3-78BC0111E84B}"/>
                  </a:ext>
                </a:extLst>
              </p14:cNvPr>
              <p14:cNvContentPartPr/>
              <p14:nvPr/>
            </p14:nvContentPartPr>
            <p14:xfrm>
              <a:off x="9288909" y="4802838"/>
              <a:ext cx="262800" cy="352800"/>
            </p14:xfrm>
          </p:contentPart>
        </mc:Choice>
        <mc:Fallback xmlns="">
          <p:pic>
            <p:nvPicPr>
              <p:cNvPr id="44" name="Ink 43">
                <a:extLst>
                  <a:ext uri="{FF2B5EF4-FFF2-40B4-BE49-F238E27FC236}">
                    <a16:creationId xmlns:a16="http://schemas.microsoft.com/office/drawing/2014/main" id="{5781D327-C407-5267-CEF3-78BC0111E84B}"/>
                  </a:ext>
                </a:extLst>
              </p:cNvPr>
              <p:cNvPicPr/>
              <p:nvPr/>
            </p:nvPicPr>
            <p:blipFill>
              <a:blip r:embed="rId46"/>
              <a:stretch>
                <a:fillRect/>
              </a:stretch>
            </p:blipFill>
            <p:spPr>
              <a:xfrm>
                <a:off x="9279909" y="4793847"/>
                <a:ext cx="280440" cy="370422"/>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1863CF1C-03CC-DC3F-39E5-383B44C357BF}"/>
                  </a:ext>
                </a:extLst>
              </p14:cNvPr>
              <p14:cNvContentPartPr/>
              <p14:nvPr/>
            </p14:nvContentPartPr>
            <p14:xfrm>
              <a:off x="7541109" y="4062318"/>
              <a:ext cx="30600" cy="24120"/>
            </p14:xfrm>
          </p:contentPart>
        </mc:Choice>
        <mc:Fallback xmlns="">
          <p:pic>
            <p:nvPicPr>
              <p:cNvPr id="46" name="Ink 45">
                <a:extLst>
                  <a:ext uri="{FF2B5EF4-FFF2-40B4-BE49-F238E27FC236}">
                    <a16:creationId xmlns:a16="http://schemas.microsoft.com/office/drawing/2014/main" id="{1863CF1C-03CC-DC3F-39E5-383B44C357BF}"/>
                  </a:ext>
                </a:extLst>
              </p:cNvPr>
              <p:cNvPicPr/>
              <p:nvPr/>
            </p:nvPicPr>
            <p:blipFill>
              <a:blip r:embed="rId48"/>
              <a:stretch>
                <a:fillRect/>
              </a:stretch>
            </p:blipFill>
            <p:spPr>
              <a:xfrm>
                <a:off x="7505109" y="4025773"/>
                <a:ext cx="102240" cy="96845"/>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7" name="Ink 46">
                <a:extLst>
                  <a:ext uri="{FF2B5EF4-FFF2-40B4-BE49-F238E27FC236}">
                    <a16:creationId xmlns:a16="http://schemas.microsoft.com/office/drawing/2014/main" id="{3A8CF108-CA28-0FC8-B087-4F03CFE6037D}"/>
                  </a:ext>
                </a:extLst>
              </p14:cNvPr>
              <p14:cNvContentPartPr/>
              <p14:nvPr/>
            </p14:nvContentPartPr>
            <p14:xfrm>
              <a:off x="7591149" y="4232238"/>
              <a:ext cx="25560" cy="360"/>
            </p14:xfrm>
          </p:contentPart>
        </mc:Choice>
        <mc:Fallback xmlns="">
          <p:pic>
            <p:nvPicPr>
              <p:cNvPr id="47" name="Ink 46">
                <a:extLst>
                  <a:ext uri="{FF2B5EF4-FFF2-40B4-BE49-F238E27FC236}">
                    <a16:creationId xmlns:a16="http://schemas.microsoft.com/office/drawing/2014/main" id="{3A8CF108-CA28-0FC8-B087-4F03CFE6037D}"/>
                  </a:ext>
                </a:extLst>
              </p:cNvPr>
              <p:cNvPicPr/>
              <p:nvPr/>
            </p:nvPicPr>
            <p:blipFill>
              <a:blip r:embed="rId50"/>
              <a:stretch>
                <a:fillRect/>
              </a:stretch>
            </p:blipFill>
            <p:spPr>
              <a:xfrm>
                <a:off x="7555149" y="4196238"/>
                <a:ext cx="972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9" name="Ink 48">
                <a:extLst>
                  <a:ext uri="{FF2B5EF4-FFF2-40B4-BE49-F238E27FC236}">
                    <a16:creationId xmlns:a16="http://schemas.microsoft.com/office/drawing/2014/main" id="{B60D5175-A397-F93C-C1E5-0E2FE16833D1}"/>
                  </a:ext>
                </a:extLst>
              </p14:cNvPr>
              <p14:cNvContentPartPr/>
              <p14:nvPr/>
            </p14:nvContentPartPr>
            <p14:xfrm>
              <a:off x="9199629" y="4203438"/>
              <a:ext cx="189360" cy="37440"/>
            </p14:xfrm>
          </p:contentPart>
        </mc:Choice>
        <mc:Fallback xmlns="">
          <p:pic>
            <p:nvPicPr>
              <p:cNvPr id="49" name="Ink 48">
                <a:extLst>
                  <a:ext uri="{FF2B5EF4-FFF2-40B4-BE49-F238E27FC236}">
                    <a16:creationId xmlns:a16="http://schemas.microsoft.com/office/drawing/2014/main" id="{B60D5175-A397-F93C-C1E5-0E2FE16833D1}"/>
                  </a:ext>
                </a:extLst>
              </p:cNvPr>
              <p:cNvPicPr/>
              <p:nvPr/>
            </p:nvPicPr>
            <p:blipFill>
              <a:blip r:embed="rId52"/>
              <a:stretch>
                <a:fillRect/>
              </a:stretch>
            </p:blipFill>
            <p:spPr>
              <a:xfrm>
                <a:off x="9181595" y="4185438"/>
                <a:ext cx="225068"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0" name="Ink 49">
                <a:extLst>
                  <a:ext uri="{FF2B5EF4-FFF2-40B4-BE49-F238E27FC236}">
                    <a16:creationId xmlns:a16="http://schemas.microsoft.com/office/drawing/2014/main" id="{703572F0-FC38-9E6C-4556-D4382C13C522}"/>
                  </a:ext>
                </a:extLst>
              </p14:cNvPr>
              <p14:cNvContentPartPr/>
              <p14:nvPr/>
            </p14:nvContentPartPr>
            <p14:xfrm>
              <a:off x="9306909" y="4032798"/>
              <a:ext cx="47160" cy="51840"/>
            </p14:xfrm>
          </p:contentPart>
        </mc:Choice>
        <mc:Fallback xmlns="">
          <p:pic>
            <p:nvPicPr>
              <p:cNvPr id="50" name="Ink 49">
                <a:extLst>
                  <a:ext uri="{FF2B5EF4-FFF2-40B4-BE49-F238E27FC236}">
                    <a16:creationId xmlns:a16="http://schemas.microsoft.com/office/drawing/2014/main" id="{703572F0-FC38-9E6C-4556-D4382C13C522}"/>
                  </a:ext>
                </a:extLst>
              </p:cNvPr>
              <p:cNvPicPr/>
              <p:nvPr/>
            </p:nvPicPr>
            <p:blipFill>
              <a:blip r:embed="rId54"/>
              <a:stretch>
                <a:fillRect/>
              </a:stretch>
            </p:blipFill>
            <p:spPr>
              <a:xfrm>
                <a:off x="9288909" y="4014798"/>
                <a:ext cx="828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1" name="Ink 50">
                <a:extLst>
                  <a:ext uri="{FF2B5EF4-FFF2-40B4-BE49-F238E27FC236}">
                    <a16:creationId xmlns:a16="http://schemas.microsoft.com/office/drawing/2014/main" id="{F09EABB5-FA79-2D18-A269-2139572E19E7}"/>
                  </a:ext>
                </a:extLst>
              </p14:cNvPr>
              <p14:cNvContentPartPr/>
              <p14:nvPr/>
            </p14:nvContentPartPr>
            <p14:xfrm>
              <a:off x="9370269" y="4194798"/>
              <a:ext cx="9360" cy="360"/>
            </p14:xfrm>
          </p:contentPart>
        </mc:Choice>
        <mc:Fallback xmlns="">
          <p:pic>
            <p:nvPicPr>
              <p:cNvPr id="51" name="Ink 50">
                <a:extLst>
                  <a:ext uri="{FF2B5EF4-FFF2-40B4-BE49-F238E27FC236}">
                    <a16:creationId xmlns:a16="http://schemas.microsoft.com/office/drawing/2014/main" id="{F09EABB5-FA79-2D18-A269-2139572E19E7}"/>
                  </a:ext>
                </a:extLst>
              </p:cNvPr>
              <p:cNvPicPr/>
              <p:nvPr/>
            </p:nvPicPr>
            <p:blipFill>
              <a:blip r:embed="rId56"/>
              <a:stretch>
                <a:fillRect/>
              </a:stretch>
            </p:blipFill>
            <p:spPr>
              <a:xfrm>
                <a:off x="9352269" y="4176798"/>
                <a:ext cx="45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2" name="Ink 51">
                <a:extLst>
                  <a:ext uri="{FF2B5EF4-FFF2-40B4-BE49-F238E27FC236}">
                    <a16:creationId xmlns:a16="http://schemas.microsoft.com/office/drawing/2014/main" id="{9A6735E9-D14A-0D59-FF03-D525E18BF440}"/>
                  </a:ext>
                </a:extLst>
              </p14:cNvPr>
              <p14:cNvContentPartPr/>
              <p14:nvPr/>
            </p14:nvContentPartPr>
            <p14:xfrm>
              <a:off x="11035269" y="4093638"/>
              <a:ext cx="78840" cy="53280"/>
            </p14:xfrm>
          </p:contentPart>
        </mc:Choice>
        <mc:Fallback xmlns="">
          <p:pic>
            <p:nvPicPr>
              <p:cNvPr id="52" name="Ink 51">
                <a:extLst>
                  <a:ext uri="{FF2B5EF4-FFF2-40B4-BE49-F238E27FC236}">
                    <a16:creationId xmlns:a16="http://schemas.microsoft.com/office/drawing/2014/main" id="{9A6735E9-D14A-0D59-FF03-D525E18BF440}"/>
                  </a:ext>
                </a:extLst>
              </p:cNvPr>
              <p:cNvPicPr/>
              <p:nvPr/>
            </p:nvPicPr>
            <p:blipFill>
              <a:blip r:embed="rId58"/>
              <a:stretch>
                <a:fillRect/>
              </a:stretch>
            </p:blipFill>
            <p:spPr>
              <a:xfrm>
                <a:off x="11017351" y="4075759"/>
                <a:ext cx="114318" cy="88681"/>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3" name="Ink 52">
                <a:extLst>
                  <a:ext uri="{FF2B5EF4-FFF2-40B4-BE49-F238E27FC236}">
                    <a16:creationId xmlns:a16="http://schemas.microsoft.com/office/drawing/2014/main" id="{2E569F52-1BA7-FFD9-ACEC-EF2CE289ED3F}"/>
                  </a:ext>
                </a:extLst>
              </p14:cNvPr>
              <p14:cNvContentPartPr/>
              <p14:nvPr/>
            </p14:nvContentPartPr>
            <p14:xfrm>
              <a:off x="11092149" y="4052958"/>
              <a:ext cx="50400" cy="90720"/>
            </p14:xfrm>
          </p:contentPart>
        </mc:Choice>
        <mc:Fallback xmlns="">
          <p:pic>
            <p:nvPicPr>
              <p:cNvPr id="53" name="Ink 52">
                <a:extLst>
                  <a:ext uri="{FF2B5EF4-FFF2-40B4-BE49-F238E27FC236}">
                    <a16:creationId xmlns:a16="http://schemas.microsoft.com/office/drawing/2014/main" id="{2E569F52-1BA7-FFD9-ACEC-EF2CE289ED3F}"/>
                  </a:ext>
                </a:extLst>
              </p:cNvPr>
              <p:cNvPicPr/>
              <p:nvPr/>
            </p:nvPicPr>
            <p:blipFill>
              <a:blip r:embed="rId60"/>
              <a:stretch>
                <a:fillRect/>
              </a:stretch>
            </p:blipFill>
            <p:spPr>
              <a:xfrm>
                <a:off x="11074277" y="4034958"/>
                <a:ext cx="85787" cy="126360"/>
              </a:xfrm>
              <a:prstGeom prst="rect">
                <a:avLst/>
              </a:prstGeom>
            </p:spPr>
          </p:pic>
        </mc:Fallback>
      </mc:AlternateContent>
      <p:grpSp>
        <p:nvGrpSpPr>
          <p:cNvPr id="58" name="Group 57">
            <a:extLst>
              <a:ext uri="{FF2B5EF4-FFF2-40B4-BE49-F238E27FC236}">
                <a16:creationId xmlns:a16="http://schemas.microsoft.com/office/drawing/2014/main" id="{E32C3C78-3DF3-9E25-170F-CBA6F3A041B2}"/>
              </a:ext>
            </a:extLst>
          </p:cNvPr>
          <p:cNvGrpSpPr/>
          <p:nvPr/>
        </p:nvGrpSpPr>
        <p:grpSpPr>
          <a:xfrm>
            <a:off x="10934829" y="4241958"/>
            <a:ext cx="217080" cy="19080"/>
            <a:chOff x="10934829" y="4241958"/>
            <a:chExt cx="217080" cy="19080"/>
          </a:xfrm>
        </p:grpSpPr>
        <mc:AlternateContent xmlns:mc="http://schemas.openxmlformats.org/markup-compatibility/2006" xmlns:p14="http://schemas.microsoft.com/office/powerpoint/2010/main">
          <mc:Choice Requires="p14">
            <p:contentPart p14:bwMode="auto" r:id="rId61">
              <p14:nvContentPartPr>
                <p14:cNvPr id="54" name="Ink 53">
                  <a:extLst>
                    <a:ext uri="{FF2B5EF4-FFF2-40B4-BE49-F238E27FC236}">
                      <a16:creationId xmlns:a16="http://schemas.microsoft.com/office/drawing/2014/main" id="{43CEB78F-A584-A54E-A8A2-EEC867360B18}"/>
                    </a:ext>
                  </a:extLst>
                </p14:cNvPr>
                <p14:cNvContentPartPr/>
                <p14:nvPr/>
              </p14:nvContentPartPr>
              <p14:xfrm>
                <a:off x="11146149" y="4251318"/>
                <a:ext cx="5760" cy="360"/>
              </p14:xfrm>
            </p:contentPart>
          </mc:Choice>
          <mc:Fallback xmlns="">
            <p:pic>
              <p:nvPicPr>
                <p:cNvPr id="54" name="Ink 53">
                  <a:extLst>
                    <a:ext uri="{FF2B5EF4-FFF2-40B4-BE49-F238E27FC236}">
                      <a16:creationId xmlns:a16="http://schemas.microsoft.com/office/drawing/2014/main" id="{43CEB78F-A584-A54E-A8A2-EEC867360B18}"/>
                    </a:ext>
                  </a:extLst>
                </p:cNvPr>
                <p:cNvPicPr/>
                <p:nvPr/>
              </p:nvPicPr>
              <p:blipFill>
                <a:blip r:embed="rId62"/>
                <a:stretch>
                  <a:fillRect/>
                </a:stretch>
              </p:blipFill>
              <p:spPr>
                <a:xfrm>
                  <a:off x="11128149" y="4233318"/>
                  <a:ext cx="414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5" name="Ink 54">
                  <a:extLst>
                    <a:ext uri="{FF2B5EF4-FFF2-40B4-BE49-F238E27FC236}">
                      <a16:creationId xmlns:a16="http://schemas.microsoft.com/office/drawing/2014/main" id="{501BD908-B0F9-49C0-2A97-5F65894F3CA0}"/>
                    </a:ext>
                  </a:extLst>
                </p14:cNvPr>
                <p14:cNvContentPartPr/>
                <p14:nvPr/>
              </p14:nvContentPartPr>
              <p14:xfrm>
                <a:off x="10934829" y="4241958"/>
                <a:ext cx="190080" cy="360"/>
              </p14:xfrm>
            </p:contentPart>
          </mc:Choice>
          <mc:Fallback xmlns="">
            <p:pic>
              <p:nvPicPr>
                <p:cNvPr id="55" name="Ink 54">
                  <a:extLst>
                    <a:ext uri="{FF2B5EF4-FFF2-40B4-BE49-F238E27FC236}">
                      <a16:creationId xmlns:a16="http://schemas.microsoft.com/office/drawing/2014/main" id="{501BD908-B0F9-49C0-2A97-5F65894F3CA0}"/>
                    </a:ext>
                  </a:extLst>
                </p:cNvPr>
                <p:cNvPicPr/>
                <p:nvPr/>
              </p:nvPicPr>
              <p:blipFill>
                <a:blip r:embed="rId64"/>
                <a:stretch>
                  <a:fillRect/>
                </a:stretch>
              </p:blipFill>
              <p:spPr>
                <a:xfrm>
                  <a:off x="10916829" y="4223958"/>
                  <a:ext cx="225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6" name="Ink 55">
                  <a:extLst>
                    <a:ext uri="{FF2B5EF4-FFF2-40B4-BE49-F238E27FC236}">
                      <a16:creationId xmlns:a16="http://schemas.microsoft.com/office/drawing/2014/main" id="{CB8375CD-A9C2-C4D6-4C09-99D985D6D45F}"/>
                    </a:ext>
                  </a:extLst>
                </p14:cNvPr>
                <p14:cNvContentPartPr/>
                <p14:nvPr/>
              </p14:nvContentPartPr>
              <p14:xfrm>
                <a:off x="11119149" y="4250958"/>
                <a:ext cx="14040" cy="10080"/>
              </p14:xfrm>
            </p:contentPart>
          </mc:Choice>
          <mc:Fallback xmlns="">
            <p:pic>
              <p:nvPicPr>
                <p:cNvPr id="56" name="Ink 55">
                  <a:extLst>
                    <a:ext uri="{FF2B5EF4-FFF2-40B4-BE49-F238E27FC236}">
                      <a16:creationId xmlns:a16="http://schemas.microsoft.com/office/drawing/2014/main" id="{CB8375CD-A9C2-C4D6-4C09-99D985D6D45F}"/>
                    </a:ext>
                  </a:extLst>
                </p:cNvPr>
                <p:cNvPicPr/>
                <p:nvPr/>
              </p:nvPicPr>
              <p:blipFill>
                <a:blip r:embed="rId66"/>
                <a:stretch>
                  <a:fillRect/>
                </a:stretch>
              </p:blipFill>
              <p:spPr>
                <a:xfrm>
                  <a:off x="11101149" y="4232291"/>
                  <a:ext cx="49680" cy="47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
            <p14:nvContentPartPr>
              <p14:cNvPr id="57" name="Ink 56">
                <a:extLst>
                  <a:ext uri="{FF2B5EF4-FFF2-40B4-BE49-F238E27FC236}">
                    <a16:creationId xmlns:a16="http://schemas.microsoft.com/office/drawing/2014/main" id="{BADA51E9-3A3C-CCF8-EC11-5F79B9EFE86B}"/>
                  </a:ext>
                </a:extLst>
              </p14:cNvPr>
              <p14:cNvContentPartPr/>
              <p14:nvPr/>
            </p14:nvContentPartPr>
            <p14:xfrm>
              <a:off x="11177829" y="3503958"/>
              <a:ext cx="240840" cy="268200"/>
            </p14:xfrm>
          </p:contentPart>
        </mc:Choice>
        <mc:Fallback xmlns="">
          <p:pic>
            <p:nvPicPr>
              <p:cNvPr id="57" name="Ink 56">
                <a:extLst>
                  <a:ext uri="{FF2B5EF4-FFF2-40B4-BE49-F238E27FC236}">
                    <a16:creationId xmlns:a16="http://schemas.microsoft.com/office/drawing/2014/main" id="{BADA51E9-3A3C-CCF8-EC11-5F79B9EFE86B}"/>
                  </a:ext>
                </a:extLst>
              </p:cNvPr>
              <p:cNvPicPr/>
              <p:nvPr/>
            </p:nvPicPr>
            <p:blipFill>
              <a:blip r:embed="rId68"/>
              <a:stretch>
                <a:fillRect/>
              </a:stretch>
            </p:blipFill>
            <p:spPr>
              <a:xfrm>
                <a:off x="11159856" y="3485958"/>
                <a:ext cx="276427"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9" name="Ink 58">
                <a:extLst>
                  <a:ext uri="{FF2B5EF4-FFF2-40B4-BE49-F238E27FC236}">
                    <a16:creationId xmlns:a16="http://schemas.microsoft.com/office/drawing/2014/main" id="{3983DDFD-0AF5-C0D7-F78B-9505C45B7459}"/>
                  </a:ext>
                </a:extLst>
              </p14:cNvPr>
              <p14:cNvContentPartPr/>
              <p14:nvPr/>
            </p14:nvContentPartPr>
            <p14:xfrm>
              <a:off x="9426429" y="3402798"/>
              <a:ext cx="360" cy="360"/>
            </p14:xfrm>
          </p:contentPart>
        </mc:Choice>
        <mc:Fallback xmlns="">
          <p:pic>
            <p:nvPicPr>
              <p:cNvPr id="59" name="Ink 58">
                <a:extLst>
                  <a:ext uri="{FF2B5EF4-FFF2-40B4-BE49-F238E27FC236}">
                    <a16:creationId xmlns:a16="http://schemas.microsoft.com/office/drawing/2014/main" id="{3983DDFD-0AF5-C0D7-F78B-9505C45B7459}"/>
                  </a:ext>
                </a:extLst>
              </p:cNvPr>
              <p:cNvPicPr/>
              <p:nvPr/>
            </p:nvPicPr>
            <p:blipFill>
              <a:blip r:embed="rId18"/>
              <a:stretch>
                <a:fillRect/>
              </a:stretch>
            </p:blipFill>
            <p:spPr>
              <a:xfrm>
                <a:off x="9408429" y="338479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0" name="Ink 59">
                <a:extLst>
                  <a:ext uri="{FF2B5EF4-FFF2-40B4-BE49-F238E27FC236}">
                    <a16:creationId xmlns:a16="http://schemas.microsoft.com/office/drawing/2014/main" id="{93036A06-7BBA-F801-44D2-BF6B08B54CC6}"/>
                  </a:ext>
                </a:extLst>
              </p14:cNvPr>
              <p14:cNvContentPartPr/>
              <p14:nvPr/>
            </p14:nvContentPartPr>
            <p14:xfrm>
              <a:off x="8918109" y="3491718"/>
              <a:ext cx="266760" cy="205560"/>
            </p14:xfrm>
          </p:contentPart>
        </mc:Choice>
        <mc:Fallback xmlns="">
          <p:pic>
            <p:nvPicPr>
              <p:cNvPr id="60" name="Ink 59">
                <a:extLst>
                  <a:ext uri="{FF2B5EF4-FFF2-40B4-BE49-F238E27FC236}">
                    <a16:creationId xmlns:a16="http://schemas.microsoft.com/office/drawing/2014/main" id="{93036A06-7BBA-F801-44D2-BF6B08B54CC6}"/>
                  </a:ext>
                </a:extLst>
              </p:cNvPr>
              <p:cNvPicPr/>
              <p:nvPr/>
            </p:nvPicPr>
            <p:blipFill>
              <a:blip r:embed="rId71"/>
              <a:stretch>
                <a:fillRect/>
              </a:stretch>
            </p:blipFill>
            <p:spPr>
              <a:xfrm>
                <a:off x="8900109" y="3473718"/>
                <a:ext cx="3024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2" name="Ink 61">
                <a:extLst>
                  <a:ext uri="{FF2B5EF4-FFF2-40B4-BE49-F238E27FC236}">
                    <a16:creationId xmlns:a16="http://schemas.microsoft.com/office/drawing/2014/main" id="{C3BBE816-B3AE-3639-1321-1857B171D916}"/>
                  </a:ext>
                </a:extLst>
              </p14:cNvPr>
              <p14:cNvContentPartPr/>
              <p14:nvPr/>
            </p14:nvContentPartPr>
            <p14:xfrm>
              <a:off x="7468389" y="4726158"/>
              <a:ext cx="131040" cy="110880"/>
            </p14:xfrm>
          </p:contentPart>
        </mc:Choice>
        <mc:Fallback xmlns="">
          <p:pic>
            <p:nvPicPr>
              <p:cNvPr id="62" name="Ink 61">
                <a:extLst>
                  <a:ext uri="{FF2B5EF4-FFF2-40B4-BE49-F238E27FC236}">
                    <a16:creationId xmlns:a16="http://schemas.microsoft.com/office/drawing/2014/main" id="{C3BBE816-B3AE-3639-1321-1857B171D916}"/>
                  </a:ext>
                </a:extLst>
              </p:cNvPr>
              <p:cNvPicPr/>
              <p:nvPr/>
            </p:nvPicPr>
            <p:blipFill>
              <a:blip r:embed="rId73"/>
              <a:stretch>
                <a:fillRect/>
              </a:stretch>
            </p:blipFill>
            <p:spPr>
              <a:xfrm>
                <a:off x="7459389" y="4717158"/>
                <a:ext cx="1486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3" name="Ink 62">
                <a:extLst>
                  <a:ext uri="{FF2B5EF4-FFF2-40B4-BE49-F238E27FC236}">
                    <a16:creationId xmlns:a16="http://schemas.microsoft.com/office/drawing/2014/main" id="{D5624AC8-A3D4-669D-A39B-FAB4F5779677}"/>
                  </a:ext>
                </a:extLst>
              </p14:cNvPr>
              <p14:cNvContentPartPr/>
              <p14:nvPr/>
            </p14:nvContentPartPr>
            <p14:xfrm>
              <a:off x="8954469" y="4741278"/>
              <a:ext cx="108000" cy="134280"/>
            </p14:xfrm>
          </p:contentPart>
        </mc:Choice>
        <mc:Fallback xmlns="">
          <p:pic>
            <p:nvPicPr>
              <p:cNvPr id="63" name="Ink 62">
                <a:extLst>
                  <a:ext uri="{FF2B5EF4-FFF2-40B4-BE49-F238E27FC236}">
                    <a16:creationId xmlns:a16="http://schemas.microsoft.com/office/drawing/2014/main" id="{D5624AC8-A3D4-669D-A39B-FAB4F5779677}"/>
                  </a:ext>
                </a:extLst>
              </p:cNvPr>
              <p:cNvPicPr/>
              <p:nvPr/>
            </p:nvPicPr>
            <p:blipFill>
              <a:blip r:embed="rId75"/>
              <a:stretch>
                <a:fillRect/>
              </a:stretch>
            </p:blipFill>
            <p:spPr>
              <a:xfrm>
                <a:off x="8945439" y="4732278"/>
                <a:ext cx="125699"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4" name="Ink 63">
                <a:extLst>
                  <a:ext uri="{FF2B5EF4-FFF2-40B4-BE49-F238E27FC236}">
                    <a16:creationId xmlns:a16="http://schemas.microsoft.com/office/drawing/2014/main" id="{82CA58B0-4945-2644-5053-99D2608ECCD4}"/>
                  </a:ext>
                </a:extLst>
              </p14:cNvPr>
              <p14:cNvContentPartPr/>
              <p14:nvPr/>
            </p14:nvContentPartPr>
            <p14:xfrm>
              <a:off x="9529029" y="3555078"/>
              <a:ext cx="151920" cy="169200"/>
            </p14:xfrm>
          </p:contentPart>
        </mc:Choice>
        <mc:Fallback xmlns="">
          <p:pic>
            <p:nvPicPr>
              <p:cNvPr id="64" name="Ink 63">
                <a:extLst>
                  <a:ext uri="{FF2B5EF4-FFF2-40B4-BE49-F238E27FC236}">
                    <a16:creationId xmlns:a16="http://schemas.microsoft.com/office/drawing/2014/main" id="{82CA58B0-4945-2644-5053-99D2608ECCD4}"/>
                  </a:ext>
                </a:extLst>
              </p:cNvPr>
              <p:cNvPicPr/>
              <p:nvPr/>
            </p:nvPicPr>
            <p:blipFill>
              <a:blip r:embed="rId77"/>
              <a:stretch>
                <a:fillRect/>
              </a:stretch>
            </p:blipFill>
            <p:spPr>
              <a:xfrm>
                <a:off x="9520029" y="3546078"/>
                <a:ext cx="1695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5" name="Ink 64">
                <a:extLst>
                  <a:ext uri="{FF2B5EF4-FFF2-40B4-BE49-F238E27FC236}">
                    <a16:creationId xmlns:a16="http://schemas.microsoft.com/office/drawing/2014/main" id="{C45A8808-E342-9F1E-F12D-61529EFFED35}"/>
                  </a:ext>
                </a:extLst>
              </p14:cNvPr>
              <p14:cNvContentPartPr/>
              <p14:nvPr/>
            </p14:nvContentPartPr>
            <p14:xfrm>
              <a:off x="10511469" y="3547878"/>
              <a:ext cx="124560" cy="236160"/>
            </p14:xfrm>
          </p:contentPart>
        </mc:Choice>
        <mc:Fallback xmlns="">
          <p:pic>
            <p:nvPicPr>
              <p:cNvPr id="65" name="Ink 64">
                <a:extLst>
                  <a:ext uri="{FF2B5EF4-FFF2-40B4-BE49-F238E27FC236}">
                    <a16:creationId xmlns:a16="http://schemas.microsoft.com/office/drawing/2014/main" id="{C45A8808-E342-9F1E-F12D-61529EFFED35}"/>
                  </a:ext>
                </a:extLst>
              </p:cNvPr>
              <p:cNvPicPr/>
              <p:nvPr/>
            </p:nvPicPr>
            <p:blipFill>
              <a:blip r:embed="rId79"/>
              <a:stretch>
                <a:fillRect/>
              </a:stretch>
            </p:blipFill>
            <p:spPr>
              <a:xfrm>
                <a:off x="10502469" y="3538878"/>
                <a:ext cx="142200" cy="253800"/>
              </a:xfrm>
              <a:prstGeom prst="rect">
                <a:avLst/>
              </a:prstGeom>
            </p:spPr>
          </p:pic>
        </mc:Fallback>
      </mc:AlternateContent>
      <p:cxnSp>
        <p:nvCxnSpPr>
          <p:cNvPr id="66" name="Straight Arrow Connector 65">
            <a:extLst>
              <a:ext uri="{FF2B5EF4-FFF2-40B4-BE49-F238E27FC236}">
                <a16:creationId xmlns:a16="http://schemas.microsoft.com/office/drawing/2014/main" id="{366A7A21-9E06-4FC5-A4D8-D8B220CEC5C5}"/>
              </a:ext>
            </a:extLst>
          </p:cNvPr>
          <p:cNvCxnSpPr>
            <a:cxnSpLocks/>
          </p:cNvCxnSpPr>
          <p:nvPr/>
        </p:nvCxnSpPr>
        <p:spPr>
          <a:xfrm flipH="1" flipV="1">
            <a:off x="6596717" y="4521318"/>
            <a:ext cx="1555423" cy="1031070"/>
          </a:xfrm>
          <a:prstGeom prst="straightConnector1">
            <a:avLst/>
          </a:prstGeom>
          <a:ln w="381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69" name="Straight Arrow Connector 68">
            <a:extLst>
              <a:ext uri="{FF2B5EF4-FFF2-40B4-BE49-F238E27FC236}">
                <a16:creationId xmlns:a16="http://schemas.microsoft.com/office/drawing/2014/main" id="{6811570E-7ACF-23DE-157A-30C31C30A7FE}"/>
              </a:ext>
            </a:extLst>
          </p:cNvPr>
          <p:cNvCxnSpPr>
            <a:cxnSpLocks/>
          </p:cNvCxnSpPr>
          <p:nvPr/>
        </p:nvCxnSpPr>
        <p:spPr>
          <a:xfrm flipH="1">
            <a:off x="8488704" y="4477371"/>
            <a:ext cx="1555423" cy="1031070"/>
          </a:xfrm>
          <a:prstGeom prst="straightConnector1">
            <a:avLst/>
          </a:prstGeom>
          <a:ln w="381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26F39E04-8009-3DE8-DD91-5B83D236B4DB}"/>
              </a:ext>
            </a:extLst>
          </p:cNvPr>
          <p:cNvCxnSpPr>
            <a:cxnSpLocks/>
          </p:cNvCxnSpPr>
          <p:nvPr/>
        </p:nvCxnSpPr>
        <p:spPr>
          <a:xfrm flipH="1">
            <a:off x="8305546" y="3040370"/>
            <a:ext cx="1602208" cy="1072519"/>
          </a:xfrm>
          <a:prstGeom prst="straightConnector1">
            <a:avLst/>
          </a:prstGeom>
          <a:ln w="381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78" name="Straight Arrow Connector 77">
            <a:extLst>
              <a:ext uri="{FF2B5EF4-FFF2-40B4-BE49-F238E27FC236}">
                <a16:creationId xmlns:a16="http://schemas.microsoft.com/office/drawing/2014/main" id="{0996EE05-3497-E8B6-CA39-5D9D6F438DD5}"/>
              </a:ext>
            </a:extLst>
          </p:cNvPr>
          <p:cNvCxnSpPr>
            <a:cxnSpLocks/>
          </p:cNvCxnSpPr>
          <p:nvPr/>
        </p:nvCxnSpPr>
        <p:spPr>
          <a:xfrm flipH="1" flipV="1">
            <a:off x="10265943" y="3040370"/>
            <a:ext cx="1536416" cy="1056982"/>
          </a:xfrm>
          <a:prstGeom prst="straightConnector1">
            <a:avLst/>
          </a:prstGeom>
          <a:ln w="38100">
            <a:solidFill>
              <a:srgbClr val="92D050"/>
            </a:solidFill>
            <a:tailEnd type="triangle"/>
          </a:ln>
        </p:spPr>
        <p:style>
          <a:lnRef idx="1">
            <a:schemeClr val="accent4"/>
          </a:lnRef>
          <a:fillRef idx="0">
            <a:schemeClr val="accent4"/>
          </a:fillRef>
          <a:effectRef idx="0">
            <a:schemeClr val="accent4"/>
          </a:effectRef>
          <a:fontRef idx="minor">
            <a:schemeClr val="tx1"/>
          </a:fontRef>
        </p:style>
      </p:cxnSp>
      <p:grpSp>
        <p:nvGrpSpPr>
          <p:cNvPr id="83" name="Group 82">
            <a:extLst>
              <a:ext uri="{FF2B5EF4-FFF2-40B4-BE49-F238E27FC236}">
                <a16:creationId xmlns:a16="http://schemas.microsoft.com/office/drawing/2014/main" id="{CD51335F-3BB4-5D60-E9FC-506AFF6DB7F4}"/>
              </a:ext>
            </a:extLst>
          </p:cNvPr>
          <p:cNvGrpSpPr/>
          <p:nvPr/>
        </p:nvGrpSpPr>
        <p:grpSpPr>
          <a:xfrm>
            <a:off x="7069509" y="5052678"/>
            <a:ext cx="220320" cy="162360"/>
            <a:chOff x="7069509" y="5052678"/>
            <a:chExt cx="220320" cy="162360"/>
          </a:xfrm>
        </p:grpSpPr>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785AA7EE-52A3-B14A-BA08-D22C7BA6D93A}"/>
                    </a:ext>
                  </a:extLst>
                </p14:cNvPr>
                <p14:cNvContentPartPr/>
                <p14:nvPr/>
              </p14:nvContentPartPr>
              <p14:xfrm>
                <a:off x="7097949" y="5052678"/>
                <a:ext cx="191880" cy="162360"/>
              </p14:xfrm>
            </p:contentPart>
          </mc:Choice>
          <mc:Fallback xmlns="">
            <p:pic>
              <p:nvPicPr>
                <p:cNvPr id="81" name="Ink 80">
                  <a:extLst>
                    <a:ext uri="{FF2B5EF4-FFF2-40B4-BE49-F238E27FC236}">
                      <a16:creationId xmlns:a16="http://schemas.microsoft.com/office/drawing/2014/main" id="{785AA7EE-52A3-B14A-BA08-D22C7BA6D93A}"/>
                    </a:ext>
                  </a:extLst>
                </p:cNvPr>
                <p:cNvPicPr/>
                <p:nvPr/>
              </p:nvPicPr>
              <p:blipFill>
                <a:blip r:embed="rId81"/>
                <a:stretch>
                  <a:fillRect/>
                </a:stretch>
              </p:blipFill>
              <p:spPr>
                <a:xfrm>
                  <a:off x="7088932" y="5043658"/>
                  <a:ext cx="209553" cy="180039"/>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2" name="Ink 81">
                  <a:extLst>
                    <a:ext uri="{FF2B5EF4-FFF2-40B4-BE49-F238E27FC236}">
                      <a16:creationId xmlns:a16="http://schemas.microsoft.com/office/drawing/2014/main" id="{6E51E078-CA07-7F42-0C96-7A8684C06F79}"/>
                    </a:ext>
                  </a:extLst>
                </p14:cNvPr>
                <p14:cNvContentPartPr/>
                <p14:nvPr/>
              </p14:nvContentPartPr>
              <p14:xfrm>
                <a:off x="7069509" y="5204238"/>
                <a:ext cx="127800" cy="9000"/>
              </p14:xfrm>
            </p:contentPart>
          </mc:Choice>
          <mc:Fallback xmlns="">
            <p:pic>
              <p:nvPicPr>
                <p:cNvPr id="82" name="Ink 81">
                  <a:extLst>
                    <a:ext uri="{FF2B5EF4-FFF2-40B4-BE49-F238E27FC236}">
                      <a16:creationId xmlns:a16="http://schemas.microsoft.com/office/drawing/2014/main" id="{6E51E078-CA07-7F42-0C96-7A8684C06F79}"/>
                    </a:ext>
                  </a:extLst>
                </p:cNvPr>
                <p:cNvPicPr/>
                <p:nvPr/>
              </p:nvPicPr>
              <p:blipFill>
                <a:blip r:embed="rId83"/>
                <a:stretch>
                  <a:fillRect/>
                </a:stretch>
              </p:blipFill>
              <p:spPr>
                <a:xfrm>
                  <a:off x="7060509" y="5194863"/>
                  <a:ext cx="145440" cy="2737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
            <p14:nvContentPartPr>
              <p14:cNvPr id="84" name="Ink 83">
                <a:extLst>
                  <a:ext uri="{FF2B5EF4-FFF2-40B4-BE49-F238E27FC236}">
                    <a16:creationId xmlns:a16="http://schemas.microsoft.com/office/drawing/2014/main" id="{4ADB1144-37AA-AE86-747C-693078FEE5E3}"/>
                  </a:ext>
                </a:extLst>
              </p14:cNvPr>
              <p14:cNvContentPartPr/>
              <p14:nvPr/>
            </p14:nvContentPartPr>
            <p14:xfrm>
              <a:off x="9351189" y="5006958"/>
              <a:ext cx="168120" cy="210240"/>
            </p14:xfrm>
          </p:contentPart>
        </mc:Choice>
        <mc:Fallback xmlns="">
          <p:pic>
            <p:nvPicPr>
              <p:cNvPr id="84" name="Ink 83">
                <a:extLst>
                  <a:ext uri="{FF2B5EF4-FFF2-40B4-BE49-F238E27FC236}">
                    <a16:creationId xmlns:a16="http://schemas.microsoft.com/office/drawing/2014/main" id="{4ADB1144-37AA-AE86-747C-693078FEE5E3}"/>
                  </a:ext>
                </a:extLst>
              </p:cNvPr>
              <p:cNvPicPr/>
              <p:nvPr/>
            </p:nvPicPr>
            <p:blipFill>
              <a:blip r:embed="rId85"/>
              <a:stretch>
                <a:fillRect/>
              </a:stretch>
            </p:blipFill>
            <p:spPr>
              <a:xfrm>
                <a:off x="9342208" y="4997943"/>
                <a:ext cx="185722" cy="22791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5" name="Ink 84">
                <a:extLst>
                  <a:ext uri="{FF2B5EF4-FFF2-40B4-BE49-F238E27FC236}">
                    <a16:creationId xmlns:a16="http://schemas.microsoft.com/office/drawing/2014/main" id="{77D40269-0EAD-D0B5-76D2-ED8947D07CEC}"/>
                  </a:ext>
                </a:extLst>
              </p14:cNvPr>
              <p14:cNvContentPartPr/>
              <p14:nvPr/>
            </p14:nvContentPartPr>
            <p14:xfrm>
              <a:off x="9021069" y="3293358"/>
              <a:ext cx="135000" cy="184680"/>
            </p14:xfrm>
          </p:contentPart>
        </mc:Choice>
        <mc:Fallback xmlns="">
          <p:pic>
            <p:nvPicPr>
              <p:cNvPr id="85" name="Ink 84">
                <a:extLst>
                  <a:ext uri="{FF2B5EF4-FFF2-40B4-BE49-F238E27FC236}">
                    <a16:creationId xmlns:a16="http://schemas.microsoft.com/office/drawing/2014/main" id="{77D40269-0EAD-D0B5-76D2-ED8947D07CEC}"/>
                  </a:ext>
                </a:extLst>
              </p:cNvPr>
              <p:cNvPicPr/>
              <p:nvPr/>
            </p:nvPicPr>
            <p:blipFill>
              <a:blip r:embed="rId87"/>
              <a:stretch>
                <a:fillRect/>
              </a:stretch>
            </p:blipFill>
            <p:spPr>
              <a:xfrm>
                <a:off x="9012045" y="3284358"/>
                <a:ext cx="152687"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6" name="Ink 85">
                <a:extLst>
                  <a:ext uri="{FF2B5EF4-FFF2-40B4-BE49-F238E27FC236}">
                    <a16:creationId xmlns:a16="http://schemas.microsoft.com/office/drawing/2014/main" id="{0F35CBE0-CDFB-1FD2-D6A9-50B418D6F9C1}"/>
                  </a:ext>
                </a:extLst>
              </p14:cNvPr>
              <p14:cNvContentPartPr/>
              <p14:nvPr/>
            </p14:nvContentPartPr>
            <p14:xfrm>
              <a:off x="11066589" y="3337278"/>
              <a:ext cx="177120" cy="191880"/>
            </p14:xfrm>
          </p:contentPart>
        </mc:Choice>
        <mc:Fallback xmlns="">
          <p:pic>
            <p:nvPicPr>
              <p:cNvPr id="86" name="Ink 85">
                <a:extLst>
                  <a:ext uri="{FF2B5EF4-FFF2-40B4-BE49-F238E27FC236}">
                    <a16:creationId xmlns:a16="http://schemas.microsoft.com/office/drawing/2014/main" id="{0F35CBE0-CDFB-1FD2-D6A9-50B418D6F9C1}"/>
                  </a:ext>
                </a:extLst>
              </p:cNvPr>
              <p:cNvPicPr/>
              <p:nvPr/>
            </p:nvPicPr>
            <p:blipFill>
              <a:blip r:embed="rId89"/>
              <a:stretch>
                <a:fillRect/>
              </a:stretch>
            </p:blipFill>
            <p:spPr>
              <a:xfrm>
                <a:off x="11057589" y="3328278"/>
                <a:ext cx="1947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7" name="Ink 86">
                <a:extLst>
                  <a:ext uri="{FF2B5EF4-FFF2-40B4-BE49-F238E27FC236}">
                    <a16:creationId xmlns:a16="http://schemas.microsoft.com/office/drawing/2014/main" id="{05CED082-D939-F83A-D9C0-D4FD43528E86}"/>
                  </a:ext>
                </a:extLst>
              </p14:cNvPr>
              <p14:cNvContentPartPr/>
              <p14:nvPr/>
            </p14:nvContentPartPr>
            <p14:xfrm>
              <a:off x="8983269" y="3478038"/>
              <a:ext cx="111960" cy="7920"/>
            </p14:xfrm>
          </p:contentPart>
        </mc:Choice>
        <mc:Fallback xmlns="">
          <p:pic>
            <p:nvPicPr>
              <p:cNvPr id="87" name="Ink 86">
                <a:extLst>
                  <a:ext uri="{FF2B5EF4-FFF2-40B4-BE49-F238E27FC236}">
                    <a16:creationId xmlns:a16="http://schemas.microsoft.com/office/drawing/2014/main" id="{05CED082-D939-F83A-D9C0-D4FD43528E86}"/>
                  </a:ext>
                </a:extLst>
              </p:cNvPr>
              <p:cNvPicPr/>
              <p:nvPr/>
            </p:nvPicPr>
            <p:blipFill>
              <a:blip r:embed="rId91"/>
              <a:stretch>
                <a:fillRect/>
              </a:stretch>
            </p:blipFill>
            <p:spPr>
              <a:xfrm>
                <a:off x="8974298" y="3468609"/>
                <a:ext cx="129543" cy="26400"/>
              </a:xfrm>
              <a:prstGeom prst="rect">
                <a:avLst/>
              </a:prstGeom>
            </p:spPr>
          </p:pic>
        </mc:Fallback>
      </mc:AlternateContent>
      <p:grpSp>
        <p:nvGrpSpPr>
          <p:cNvPr id="91" name="Group 90">
            <a:extLst>
              <a:ext uri="{FF2B5EF4-FFF2-40B4-BE49-F238E27FC236}">
                <a16:creationId xmlns:a16="http://schemas.microsoft.com/office/drawing/2014/main" id="{74248D30-56D8-3EB1-6568-792B28E8EDE2}"/>
              </a:ext>
            </a:extLst>
          </p:cNvPr>
          <p:cNvGrpSpPr/>
          <p:nvPr/>
        </p:nvGrpSpPr>
        <p:grpSpPr>
          <a:xfrm>
            <a:off x="9124749" y="4760358"/>
            <a:ext cx="178920" cy="188640"/>
            <a:chOff x="9124749" y="4760358"/>
            <a:chExt cx="178920" cy="188640"/>
          </a:xfrm>
        </p:grpSpPr>
        <mc:AlternateContent xmlns:mc="http://schemas.openxmlformats.org/markup-compatibility/2006" xmlns:p14="http://schemas.microsoft.com/office/powerpoint/2010/main">
          <mc:Choice Requires="p14">
            <p:contentPart p14:bwMode="auto" r:id="rId92">
              <p14:nvContentPartPr>
                <p14:cNvPr id="88" name="Ink 87">
                  <a:extLst>
                    <a:ext uri="{FF2B5EF4-FFF2-40B4-BE49-F238E27FC236}">
                      <a16:creationId xmlns:a16="http://schemas.microsoft.com/office/drawing/2014/main" id="{BBAE41CA-F31D-A23F-8015-2BCC38E2297C}"/>
                    </a:ext>
                  </a:extLst>
                </p14:cNvPr>
                <p14:cNvContentPartPr/>
                <p14:nvPr/>
              </p14:nvContentPartPr>
              <p14:xfrm>
                <a:off x="9124749" y="4826238"/>
                <a:ext cx="115920" cy="38520"/>
              </p14:xfrm>
            </p:contentPart>
          </mc:Choice>
          <mc:Fallback xmlns="">
            <p:pic>
              <p:nvPicPr>
                <p:cNvPr id="88" name="Ink 87">
                  <a:extLst>
                    <a:ext uri="{FF2B5EF4-FFF2-40B4-BE49-F238E27FC236}">
                      <a16:creationId xmlns:a16="http://schemas.microsoft.com/office/drawing/2014/main" id="{BBAE41CA-F31D-A23F-8015-2BCC38E2297C}"/>
                    </a:ext>
                  </a:extLst>
                </p:cNvPr>
                <p:cNvPicPr/>
                <p:nvPr/>
              </p:nvPicPr>
              <p:blipFill>
                <a:blip r:embed="rId93"/>
                <a:stretch>
                  <a:fillRect/>
                </a:stretch>
              </p:blipFill>
              <p:spPr>
                <a:xfrm>
                  <a:off x="9115749" y="4817321"/>
                  <a:ext cx="133560" cy="55997"/>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9" name="Ink 88">
                  <a:extLst>
                    <a:ext uri="{FF2B5EF4-FFF2-40B4-BE49-F238E27FC236}">
                      <a16:creationId xmlns:a16="http://schemas.microsoft.com/office/drawing/2014/main" id="{8E6BBD4B-A974-B22E-2F1A-AEFB9399649B}"/>
                    </a:ext>
                  </a:extLst>
                </p14:cNvPr>
                <p14:cNvContentPartPr/>
                <p14:nvPr/>
              </p14:nvContentPartPr>
              <p14:xfrm>
                <a:off x="9177669" y="4760358"/>
                <a:ext cx="70200" cy="188640"/>
              </p14:xfrm>
            </p:contentPart>
          </mc:Choice>
          <mc:Fallback xmlns="">
            <p:pic>
              <p:nvPicPr>
                <p:cNvPr id="89" name="Ink 88">
                  <a:extLst>
                    <a:ext uri="{FF2B5EF4-FFF2-40B4-BE49-F238E27FC236}">
                      <a16:creationId xmlns:a16="http://schemas.microsoft.com/office/drawing/2014/main" id="{8E6BBD4B-A974-B22E-2F1A-AEFB9399649B}"/>
                    </a:ext>
                  </a:extLst>
                </p:cNvPr>
                <p:cNvPicPr/>
                <p:nvPr/>
              </p:nvPicPr>
              <p:blipFill>
                <a:blip r:embed="rId95"/>
                <a:stretch>
                  <a:fillRect/>
                </a:stretch>
              </p:blipFill>
              <p:spPr>
                <a:xfrm>
                  <a:off x="9168669" y="4751358"/>
                  <a:ext cx="878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0" name="Ink 89">
                  <a:extLst>
                    <a:ext uri="{FF2B5EF4-FFF2-40B4-BE49-F238E27FC236}">
                      <a16:creationId xmlns:a16="http://schemas.microsoft.com/office/drawing/2014/main" id="{965DC687-CEF0-D689-851A-AA27BEEC8998}"/>
                    </a:ext>
                  </a:extLst>
                </p14:cNvPr>
                <p14:cNvContentPartPr/>
                <p14:nvPr/>
              </p14:nvContentPartPr>
              <p14:xfrm>
                <a:off x="9172269" y="4816878"/>
                <a:ext cx="131400" cy="63360"/>
              </p14:xfrm>
            </p:contentPart>
          </mc:Choice>
          <mc:Fallback xmlns="">
            <p:pic>
              <p:nvPicPr>
                <p:cNvPr id="90" name="Ink 89">
                  <a:extLst>
                    <a:ext uri="{FF2B5EF4-FFF2-40B4-BE49-F238E27FC236}">
                      <a16:creationId xmlns:a16="http://schemas.microsoft.com/office/drawing/2014/main" id="{965DC687-CEF0-D689-851A-AA27BEEC8998}"/>
                    </a:ext>
                  </a:extLst>
                </p:cNvPr>
                <p:cNvPicPr/>
                <p:nvPr/>
              </p:nvPicPr>
              <p:blipFill>
                <a:blip r:embed="rId97"/>
                <a:stretch>
                  <a:fillRect/>
                </a:stretch>
              </p:blipFill>
              <p:spPr>
                <a:xfrm>
                  <a:off x="9163269" y="4807878"/>
                  <a:ext cx="149040" cy="81000"/>
                </a:xfrm>
                <a:prstGeom prst="rect">
                  <a:avLst/>
                </a:prstGeom>
              </p:spPr>
            </p:pic>
          </mc:Fallback>
        </mc:AlternateContent>
      </p:grpSp>
      <p:sp>
        <p:nvSpPr>
          <p:cNvPr id="130" name="TextBox 129">
            <a:extLst>
              <a:ext uri="{FF2B5EF4-FFF2-40B4-BE49-F238E27FC236}">
                <a16:creationId xmlns:a16="http://schemas.microsoft.com/office/drawing/2014/main" id="{38026F00-F7A5-48F2-F27A-58720180776B}"/>
              </a:ext>
            </a:extLst>
          </p:cNvPr>
          <p:cNvSpPr txBox="1"/>
          <p:nvPr/>
        </p:nvSpPr>
        <p:spPr>
          <a:xfrm>
            <a:off x="8578421" y="5970019"/>
            <a:ext cx="1819373" cy="369332"/>
          </a:xfrm>
          <a:prstGeom prst="rect">
            <a:avLst/>
          </a:prstGeom>
          <a:noFill/>
        </p:spPr>
        <p:txBody>
          <a:bodyPr wrap="square">
            <a:spAutoFit/>
          </a:bodyPr>
          <a:lstStyle/>
          <a:p>
            <a:r>
              <a:rPr lang="en-US" sz="1800" i="1">
                <a:solidFill>
                  <a:srgbClr val="360071"/>
                </a:solidFill>
                <a:effectLst/>
              </a:rPr>
              <a:t>residual graph</a:t>
            </a:r>
            <a:endParaRPr lang="en-US" i="1"/>
          </a:p>
        </p:txBody>
      </p:sp>
      <p:sp>
        <p:nvSpPr>
          <p:cNvPr id="6" name="TextBox 5">
            <a:extLst>
              <a:ext uri="{FF2B5EF4-FFF2-40B4-BE49-F238E27FC236}">
                <a16:creationId xmlns:a16="http://schemas.microsoft.com/office/drawing/2014/main" id="{354A26C7-134A-526A-30B0-99C68597BA77}"/>
              </a:ext>
            </a:extLst>
          </p:cNvPr>
          <p:cNvSpPr txBox="1"/>
          <p:nvPr/>
        </p:nvSpPr>
        <p:spPr>
          <a:xfrm>
            <a:off x="1401953" y="5952864"/>
            <a:ext cx="4694047" cy="1569660"/>
          </a:xfrm>
          <a:prstGeom prst="rect">
            <a:avLst/>
          </a:prstGeom>
          <a:noFill/>
        </p:spPr>
        <p:txBody>
          <a:bodyPr wrap="square">
            <a:spAutoFit/>
          </a:bodyPr>
          <a:lstStyle/>
          <a:p>
            <a:pPr algn="ctr"/>
            <a:r>
              <a:rPr lang="en-US" sz="2400">
                <a:solidFill>
                  <a:srgbClr val="FF0000"/>
                </a:solidFill>
                <a:latin typeface="+mj-lt"/>
              </a:rPr>
              <a:t>What is the next augmenting path for the graph?</a:t>
            </a:r>
            <a:endParaRPr lang="en-US" sz="2400" b="0" i="0">
              <a:solidFill>
                <a:srgbClr val="FF0000"/>
              </a:solidFill>
              <a:effectLst/>
              <a:latin typeface="+mj-lt"/>
            </a:endParaRPr>
          </a:p>
          <a:p>
            <a:pPr algn="ctr"/>
            <a:br>
              <a:rPr lang="en-US" sz="2400">
                <a:solidFill>
                  <a:srgbClr val="FF0000"/>
                </a:solidFill>
                <a:latin typeface="+mj-lt"/>
              </a:rPr>
            </a:br>
            <a:endParaRPr lang="en-US" sz="2400">
              <a:solidFill>
                <a:srgbClr val="FF0000"/>
              </a:solidFill>
              <a:latin typeface="+mj-lt"/>
            </a:endParaRPr>
          </a:p>
        </p:txBody>
      </p:sp>
    </p:spTree>
    <p:extLst>
      <p:ext uri="{BB962C8B-B14F-4D97-AF65-F5344CB8AC3E}">
        <p14:creationId xmlns:p14="http://schemas.microsoft.com/office/powerpoint/2010/main" val="117704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28</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240633" y="1566566"/>
            <a:ext cx="9134975"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2.2.1. Ford-Fulkerson Algorithm</a:t>
            </a:r>
          </a:p>
        </p:txBody>
      </p:sp>
      <p:pic>
        <p:nvPicPr>
          <p:cNvPr id="6" name="Picture 4">
            <a:extLst>
              <a:ext uri="{FF2B5EF4-FFF2-40B4-BE49-F238E27FC236}">
                <a16:creationId xmlns:a16="http://schemas.microsoft.com/office/drawing/2014/main" id="{E94000DD-126F-2CCD-9339-594D6E49C809}"/>
              </a:ext>
            </a:extLst>
          </p:cNvPr>
          <p:cNvPicPr>
            <a:picLocks noGrp="1" noChangeAspect="1" noChangeArrowheads="1"/>
          </p:cNvPicPr>
          <p:nvPr>
            <p:ph type="media" sz="quarter" idx="10"/>
          </p:nvPr>
        </p:nvPicPr>
        <p:blipFill>
          <a:blip r:embed="rId2">
            <a:extLst>
              <a:ext uri="{28A0092B-C50C-407E-A947-70E740481C1C}">
                <a14:useLocalDpi xmlns:a14="http://schemas.microsoft.com/office/drawing/2010/main" val="0"/>
              </a:ext>
            </a:extLst>
          </a:blip>
          <a:srcRect/>
          <a:stretch>
            <a:fillRect/>
          </a:stretch>
        </p:blipFill>
        <p:spPr bwMode="auto">
          <a:xfrm>
            <a:off x="7527636" y="1455730"/>
            <a:ext cx="4664364" cy="55296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1C0F70C-EE24-59AE-E69D-31C915DC98B3}"/>
              </a:ext>
            </a:extLst>
          </p:cNvPr>
          <p:cNvPicPr>
            <a:picLocks noChangeAspect="1"/>
          </p:cNvPicPr>
          <p:nvPr/>
        </p:nvPicPr>
        <p:blipFill>
          <a:blip r:embed="rId3"/>
          <a:stretch>
            <a:fillRect/>
          </a:stretch>
        </p:blipFill>
        <p:spPr>
          <a:xfrm>
            <a:off x="521407" y="2724701"/>
            <a:ext cx="6478077" cy="2944580"/>
          </a:xfrm>
          <a:prstGeom prst="rect">
            <a:avLst/>
          </a:prstGeom>
        </p:spPr>
      </p:pic>
    </p:spTree>
    <p:extLst>
      <p:ext uri="{BB962C8B-B14F-4D97-AF65-F5344CB8AC3E}">
        <p14:creationId xmlns:p14="http://schemas.microsoft.com/office/powerpoint/2010/main" val="31892086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29</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240633" y="1566566"/>
            <a:ext cx="9134975"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2.2.1. Ford-Fulkerson Algorithm</a:t>
            </a:r>
          </a:p>
        </p:txBody>
      </p:sp>
      <p:sp>
        <p:nvSpPr>
          <p:cNvPr id="8" name="Content Placeholder 7">
            <a:extLst>
              <a:ext uri="{FF2B5EF4-FFF2-40B4-BE49-F238E27FC236}">
                <a16:creationId xmlns:a16="http://schemas.microsoft.com/office/drawing/2014/main" id="{CE9CFB03-FF35-252F-8DB7-CB9C5234ABFA}"/>
              </a:ext>
            </a:extLst>
          </p:cNvPr>
          <p:cNvSpPr txBox="1">
            <a:spLocks/>
          </p:cNvSpPr>
          <p:nvPr/>
        </p:nvSpPr>
        <p:spPr>
          <a:xfrm>
            <a:off x="1173830" y="2469629"/>
            <a:ext cx="7078540" cy="3724731"/>
          </a:xfrm>
          <a:prstGeom prst="rect">
            <a:avLst/>
          </a:prstGeom>
          <a:solidFill>
            <a:schemeClr val="bg1"/>
          </a:solidFill>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sz="2000" b="1" i="0">
                <a:solidFill>
                  <a:srgbClr val="360071"/>
                </a:solidFill>
                <a:effectLst/>
              </a:rPr>
              <a:t>Time Complexity:</a:t>
            </a:r>
            <a:r>
              <a:rPr lang="en-US" sz="2000" b="0" i="0">
                <a:solidFill>
                  <a:srgbClr val="360071"/>
                </a:solidFill>
                <a:effectLst/>
              </a:rPr>
              <a:t> </a:t>
            </a:r>
          </a:p>
          <a:p>
            <a:pPr algn="l">
              <a:lnSpc>
                <a:spcPct val="100000"/>
              </a:lnSpc>
            </a:pPr>
            <a:r>
              <a:rPr lang="en-US" sz="2000" b="0" i="0">
                <a:solidFill>
                  <a:srgbClr val="360071"/>
                </a:solidFill>
                <a:effectLst/>
              </a:rPr>
              <a:t>Time complexity of the this algorithm is O(</a:t>
            </a:r>
            <a:r>
              <a:rPr lang="en-US" sz="2000" b="0" i="0" err="1">
                <a:solidFill>
                  <a:srgbClr val="360071"/>
                </a:solidFill>
                <a:effectLst/>
              </a:rPr>
              <a:t>max_flow</a:t>
            </a:r>
            <a:r>
              <a:rPr lang="en-US" sz="2000" b="0" i="0">
                <a:solidFill>
                  <a:srgbClr val="360071"/>
                </a:solidFill>
                <a:effectLst/>
              </a:rPr>
              <a:t> * E). </a:t>
            </a:r>
          </a:p>
          <a:p>
            <a:pPr algn="l">
              <a:lnSpc>
                <a:spcPct val="100000"/>
              </a:lnSpc>
            </a:pPr>
            <a:r>
              <a:rPr lang="en-US" sz="2000" b="0" i="0">
                <a:solidFill>
                  <a:srgbClr val="360071"/>
                </a:solidFill>
                <a:effectLst/>
              </a:rPr>
              <a:t>We run a loop while there is an augmenting path. In worst case, we may add 1 unit flow in every iteration. Therefore the time complexity becomes O(</a:t>
            </a:r>
            <a:r>
              <a:rPr lang="en-US" sz="2000" b="0" i="0" err="1">
                <a:solidFill>
                  <a:srgbClr val="360071"/>
                </a:solidFill>
                <a:effectLst/>
              </a:rPr>
              <a:t>max_flow</a:t>
            </a:r>
            <a:r>
              <a:rPr lang="en-US" sz="2000" b="0" i="0">
                <a:solidFill>
                  <a:srgbClr val="360071"/>
                </a:solidFill>
                <a:effectLst/>
              </a:rPr>
              <a:t> * E).</a:t>
            </a:r>
            <a:endParaRPr lang="en-US" sz="2000">
              <a:solidFill>
                <a:srgbClr val="360071"/>
              </a:solidFill>
              <a:effectLst/>
            </a:endParaRPr>
          </a:p>
        </p:txBody>
      </p:sp>
    </p:spTree>
    <p:extLst>
      <p:ext uri="{BB962C8B-B14F-4D97-AF65-F5344CB8AC3E}">
        <p14:creationId xmlns:p14="http://schemas.microsoft.com/office/powerpoint/2010/main" val="2901175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Computer Vision : Overview, Applications, Benefits and How to Learn It">
            <a:extLst>
              <a:ext uri="{FF2B5EF4-FFF2-40B4-BE49-F238E27FC236}">
                <a16:creationId xmlns:a16="http://schemas.microsoft.com/office/drawing/2014/main" id="{2C51A75D-E019-6FAC-1EA5-59C9989A4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006" y="1022316"/>
            <a:ext cx="8077200" cy="4543425"/>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hlinkClick r:id="rId3" action="ppaction://hlinksldjump"/>
            <a:extLst>
              <a:ext uri="{FF2B5EF4-FFF2-40B4-BE49-F238E27FC236}">
                <a16:creationId xmlns:a16="http://schemas.microsoft.com/office/drawing/2014/main" id="{C48A91C8-69F7-DE78-A880-B9EF3FDB168C}"/>
              </a:ext>
            </a:extLst>
          </p:cNvPr>
          <p:cNvSpPr/>
          <p:nvPr/>
        </p:nvSpPr>
        <p:spPr>
          <a:xfrm>
            <a:off x="718794" y="539831"/>
            <a:ext cx="1197204" cy="119720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b="1" dirty="0"/>
              <a:t>1</a:t>
            </a:r>
          </a:p>
        </p:txBody>
      </p:sp>
      <p:sp>
        <p:nvSpPr>
          <p:cNvPr id="3" name="Oval 2">
            <a:hlinkClick r:id="rId4" action="ppaction://hlinksldjump"/>
            <a:extLst>
              <a:ext uri="{FF2B5EF4-FFF2-40B4-BE49-F238E27FC236}">
                <a16:creationId xmlns:a16="http://schemas.microsoft.com/office/drawing/2014/main" id="{67ADC458-D3EB-69C8-074C-9B78CDB5B07D}"/>
              </a:ext>
            </a:extLst>
          </p:cNvPr>
          <p:cNvSpPr/>
          <p:nvPr/>
        </p:nvSpPr>
        <p:spPr>
          <a:xfrm>
            <a:off x="718794" y="2096825"/>
            <a:ext cx="1197204" cy="119720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b="1" dirty="0"/>
              <a:t>2</a:t>
            </a:r>
          </a:p>
        </p:txBody>
      </p:sp>
      <p:sp>
        <p:nvSpPr>
          <p:cNvPr id="4" name="Oval 3">
            <a:hlinkClick r:id="rId5" action="ppaction://hlinksldjump"/>
            <a:extLst>
              <a:ext uri="{FF2B5EF4-FFF2-40B4-BE49-F238E27FC236}">
                <a16:creationId xmlns:a16="http://schemas.microsoft.com/office/drawing/2014/main" id="{A0ADF1E4-F163-5EA0-0575-A13B3C7D6444}"/>
              </a:ext>
            </a:extLst>
          </p:cNvPr>
          <p:cNvSpPr/>
          <p:nvPr/>
        </p:nvSpPr>
        <p:spPr>
          <a:xfrm>
            <a:off x="718794" y="3653819"/>
            <a:ext cx="1197204" cy="119720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b="1" dirty="0"/>
              <a:t>3</a:t>
            </a:r>
          </a:p>
        </p:txBody>
      </p:sp>
      <p:sp>
        <p:nvSpPr>
          <p:cNvPr id="5" name="Oval 4">
            <a:hlinkClick r:id="rId6" action="ppaction://hlinksldjump"/>
            <a:extLst>
              <a:ext uri="{FF2B5EF4-FFF2-40B4-BE49-F238E27FC236}">
                <a16:creationId xmlns:a16="http://schemas.microsoft.com/office/drawing/2014/main" id="{369020BD-2447-EE71-0F10-CD413AB91D59}"/>
              </a:ext>
            </a:extLst>
          </p:cNvPr>
          <p:cNvSpPr/>
          <p:nvPr/>
        </p:nvSpPr>
        <p:spPr>
          <a:xfrm>
            <a:off x="718794" y="5083256"/>
            <a:ext cx="1197204" cy="119720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b="1" dirty="0"/>
              <a:t>4</a:t>
            </a:r>
          </a:p>
        </p:txBody>
      </p:sp>
      <p:sp>
        <p:nvSpPr>
          <p:cNvPr id="7" name="Rectangle 6">
            <a:extLst>
              <a:ext uri="{FF2B5EF4-FFF2-40B4-BE49-F238E27FC236}">
                <a16:creationId xmlns:a16="http://schemas.microsoft.com/office/drawing/2014/main" id="{8A2239FF-63AA-DF7E-7E7A-DE856F6A89F3}"/>
              </a:ext>
            </a:extLst>
          </p:cNvPr>
          <p:cNvSpPr/>
          <p:nvPr/>
        </p:nvSpPr>
        <p:spPr>
          <a:xfrm>
            <a:off x="3396006" y="1022315"/>
            <a:ext cx="3894054" cy="227171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t>1</a:t>
            </a:r>
          </a:p>
        </p:txBody>
      </p:sp>
      <p:sp>
        <p:nvSpPr>
          <p:cNvPr id="8" name="Rectangle 7">
            <a:extLst>
              <a:ext uri="{FF2B5EF4-FFF2-40B4-BE49-F238E27FC236}">
                <a16:creationId xmlns:a16="http://schemas.microsoft.com/office/drawing/2014/main" id="{247CE314-571F-CD84-60F4-A3554A7478A1}"/>
              </a:ext>
            </a:extLst>
          </p:cNvPr>
          <p:cNvSpPr/>
          <p:nvPr/>
        </p:nvSpPr>
        <p:spPr>
          <a:xfrm>
            <a:off x="7290060" y="1022315"/>
            <a:ext cx="4183146" cy="227171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t>2</a:t>
            </a:r>
          </a:p>
        </p:txBody>
      </p:sp>
      <p:sp>
        <p:nvSpPr>
          <p:cNvPr id="9" name="Rectangle 8">
            <a:extLst>
              <a:ext uri="{FF2B5EF4-FFF2-40B4-BE49-F238E27FC236}">
                <a16:creationId xmlns:a16="http://schemas.microsoft.com/office/drawing/2014/main" id="{63D627CC-7CFE-DDC4-7224-F0BA924FA661}"/>
              </a:ext>
            </a:extLst>
          </p:cNvPr>
          <p:cNvSpPr/>
          <p:nvPr/>
        </p:nvSpPr>
        <p:spPr>
          <a:xfrm>
            <a:off x="3396006" y="3294028"/>
            <a:ext cx="3894054" cy="227171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t>3</a:t>
            </a:r>
          </a:p>
        </p:txBody>
      </p:sp>
      <p:sp>
        <p:nvSpPr>
          <p:cNvPr id="10" name="Rectangle 9">
            <a:extLst>
              <a:ext uri="{FF2B5EF4-FFF2-40B4-BE49-F238E27FC236}">
                <a16:creationId xmlns:a16="http://schemas.microsoft.com/office/drawing/2014/main" id="{B186474B-7553-6CFC-BFFD-121DBEBE1800}"/>
              </a:ext>
            </a:extLst>
          </p:cNvPr>
          <p:cNvSpPr/>
          <p:nvPr/>
        </p:nvSpPr>
        <p:spPr>
          <a:xfrm>
            <a:off x="7290060" y="3294027"/>
            <a:ext cx="4183146" cy="227171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t>4</a:t>
            </a:r>
          </a:p>
        </p:txBody>
      </p:sp>
    </p:spTree>
    <p:extLst>
      <p:ext uri="{BB962C8B-B14F-4D97-AF65-F5344CB8AC3E}">
        <p14:creationId xmlns:p14="http://schemas.microsoft.com/office/powerpoint/2010/main" val="20503124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20" restart="whenNotActive" fill="hold" evtFilter="cancelBubble" nodeType="interactiveSeq">
                <p:stCondLst>
                  <p:cond evt="onClick" delay="0">
                    <p:tgtEl>
                      <p:spTgt spid="10"/>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childTnLst>
        </p:cTn>
      </p:par>
    </p:tnLst>
    <p:bldLst>
      <p:bldP spid="7" grpId="0" animBg="1"/>
      <p:bldP spid="8" grpId="0" animBg="1"/>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30</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6" name="Picture 5">
            <a:extLst>
              <a:ext uri="{FF2B5EF4-FFF2-40B4-BE49-F238E27FC236}">
                <a16:creationId xmlns:a16="http://schemas.microsoft.com/office/drawing/2014/main" id="{296DBB2C-F994-019C-6716-F9025FA8C532}"/>
              </a:ext>
            </a:extLst>
          </p:cNvPr>
          <p:cNvPicPr>
            <a:picLocks noChangeAspect="1"/>
          </p:cNvPicPr>
          <p:nvPr/>
        </p:nvPicPr>
        <p:blipFill>
          <a:blip r:embed="rId2"/>
          <a:stretch>
            <a:fillRect/>
          </a:stretch>
        </p:blipFill>
        <p:spPr>
          <a:xfrm>
            <a:off x="2872814" y="2469630"/>
            <a:ext cx="6446372" cy="4388370"/>
          </a:xfrm>
          <a:prstGeom prst="rect">
            <a:avLst/>
          </a:prstGeom>
        </p:spPr>
      </p:pic>
      <p:sp>
        <p:nvSpPr>
          <p:cNvPr id="7" name="Title 1">
            <a:extLst>
              <a:ext uri="{FF2B5EF4-FFF2-40B4-BE49-F238E27FC236}">
                <a16:creationId xmlns:a16="http://schemas.microsoft.com/office/drawing/2014/main" id="{9CFD8528-9F56-23F3-1B12-2A8D9599B87C}"/>
              </a:ext>
            </a:extLst>
          </p:cNvPr>
          <p:cNvSpPr txBox="1">
            <a:spLocks/>
          </p:cNvSpPr>
          <p:nvPr/>
        </p:nvSpPr>
        <p:spPr>
          <a:xfrm>
            <a:off x="-240633" y="1566566"/>
            <a:ext cx="9134975"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2.2.1. Ford-Fulkerson Algorithm</a:t>
            </a:r>
          </a:p>
        </p:txBody>
      </p:sp>
    </p:spTree>
    <p:extLst>
      <p:ext uri="{BB962C8B-B14F-4D97-AF65-F5344CB8AC3E}">
        <p14:creationId xmlns:p14="http://schemas.microsoft.com/office/powerpoint/2010/main" val="4855279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31</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626533" y="1566566"/>
            <a:ext cx="7450667"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solidFill>
                  <a:srgbClr val="005F73"/>
                </a:solidFill>
              </a:rPr>
              <a:t>2.2.2. </a:t>
            </a:r>
            <a:r>
              <a:rPr lang="en-US" i="1">
                <a:solidFill>
                  <a:srgbClr val="005F73"/>
                </a:solidFill>
                <a:effectLst/>
              </a:rPr>
              <a:t>Edmonds–Karp </a:t>
            </a:r>
            <a:r>
              <a:rPr lang="en-US" i="1">
                <a:solidFill>
                  <a:srgbClr val="005F73"/>
                </a:solidFill>
              </a:rPr>
              <a:t>Algorithm</a:t>
            </a:r>
          </a:p>
        </p:txBody>
      </p:sp>
      <p:sp>
        <p:nvSpPr>
          <p:cNvPr id="7" name="Content Placeholder 7">
            <a:extLst>
              <a:ext uri="{FF2B5EF4-FFF2-40B4-BE49-F238E27FC236}">
                <a16:creationId xmlns:a16="http://schemas.microsoft.com/office/drawing/2014/main" id="{FD57FAE2-BA31-15BA-CA5E-B99FA3564AC1}"/>
              </a:ext>
            </a:extLst>
          </p:cNvPr>
          <p:cNvSpPr txBox="1">
            <a:spLocks/>
          </p:cNvSpPr>
          <p:nvPr/>
        </p:nvSpPr>
        <p:spPr>
          <a:xfrm>
            <a:off x="1173830" y="2469629"/>
            <a:ext cx="5066714" cy="3733208"/>
          </a:xfrm>
          <a:prstGeom prst="rect">
            <a:avLst/>
          </a:prstGeom>
          <a:solidFill>
            <a:schemeClr val="bg1"/>
          </a:solidFill>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sz="2000">
                <a:solidFill>
                  <a:srgbClr val="360071"/>
                </a:solidFill>
                <a:latin typeface="+mj-lt"/>
              </a:rPr>
              <a:t>S</a:t>
            </a:r>
            <a:r>
              <a:rPr lang="en-US" sz="2000">
                <a:solidFill>
                  <a:srgbClr val="360071"/>
                </a:solidFill>
                <a:effectLst/>
                <a:latin typeface="+mj-lt"/>
              </a:rPr>
              <a:t>imilar to the Ford-Fulkerson algorithm.</a:t>
            </a:r>
            <a:endParaRPr lang="en-US" sz="2000">
              <a:solidFill>
                <a:srgbClr val="360071"/>
              </a:solidFill>
              <a:latin typeface="+mj-lt"/>
            </a:endParaRPr>
          </a:p>
          <a:p>
            <a:pPr marL="342900" indent="-342900" algn="l">
              <a:lnSpc>
                <a:spcPct val="100000"/>
              </a:lnSpc>
              <a:buFont typeface="Arial" panose="020B0604020202020204" pitchFamily="34" charset="0"/>
              <a:buChar char="•"/>
            </a:pPr>
            <a:r>
              <a:rPr lang="en-US" sz="2000">
                <a:solidFill>
                  <a:srgbClr val="360071"/>
                </a:solidFill>
                <a:latin typeface="+mj-lt"/>
              </a:rPr>
              <a:t>S</a:t>
            </a:r>
            <a:r>
              <a:rPr lang="en-US" sz="2000">
                <a:solidFill>
                  <a:srgbClr val="360071"/>
                </a:solidFill>
                <a:effectLst/>
                <a:latin typeface="+mj-lt"/>
              </a:rPr>
              <a:t>elects the augmenting path with the </a:t>
            </a:r>
            <a:r>
              <a:rPr lang="en-US" sz="2000" b="1">
                <a:solidFill>
                  <a:srgbClr val="360071"/>
                </a:solidFill>
                <a:effectLst/>
                <a:latin typeface="+mj-lt"/>
              </a:rPr>
              <a:t>fewest number of edges.</a:t>
            </a:r>
          </a:p>
          <a:p>
            <a:pPr marL="342900" indent="-342900" algn="l">
              <a:lnSpc>
                <a:spcPct val="100000"/>
              </a:lnSpc>
              <a:buFont typeface="Arial" panose="020B0604020202020204" pitchFamily="34" charset="0"/>
              <a:buChar char="•"/>
            </a:pPr>
            <a:r>
              <a:rPr lang="en-US" sz="2000">
                <a:solidFill>
                  <a:srgbClr val="360071"/>
                </a:solidFill>
                <a:effectLst/>
                <a:latin typeface="+mj-lt"/>
              </a:rPr>
              <a:t>BFS is used.</a:t>
            </a:r>
          </a:p>
        </p:txBody>
      </p:sp>
    </p:spTree>
    <p:extLst>
      <p:ext uri="{BB962C8B-B14F-4D97-AF65-F5344CB8AC3E}">
        <p14:creationId xmlns:p14="http://schemas.microsoft.com/office/powerpoint/2010/main" val="277006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32</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626533" y="1566566"/>
            <a:ext cx="7450667"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solidFill>
                  <a:srgbClr val="005F73"/>
                </a:solidFill>
              </a:rPr>
              <a:t>2.2.2. </a:t>
            </a:r>
            <a:r>
              <a:rPr lang="en-US" i="1">
                <a:solidFill>
                  <a:srgbClr val="005F73"/>
                </a:solidFill>
                <a:effectLst/>
              </a:rPr>
              <a:t>Edmonds–Karp </a:t>
            </a:r>
            <a:r>
              <a:rPr lang="en-US" i="1">
                <a:solidFill>
                  <a:srgbClr val="005F73"/>
                </a:solidFill>
              </a:rPr>
              <a:t>Algorithm</a:t>
            </a:r>
          </a:p>
        </p:txBody>
      </p:sp>
      <p:pic>
        <p:nvPicPr>
          <p:cNvPr id="11" name="Picture 10">
            <a:extLst>
              <a:ext uri="{FF2B5EF4-FFF2-40B4-BE49-F238E27FC236}">
                <a16:creationId xmlns:a16="http://schemas.microsoft.com/office/drawing/2014/main" id="{BBB55A32-2D5A-1343-FBD5-451F62820395}"/>
              </a:ext>
            </a:extLst>
          </p:cNvPr>
          <p:cNvPicPr>
            <a:picLocks noChangeAspect="1"/>
          </p:cNvPicPr>
          <p:nvPr/>
        </p:nvPicPr>
        <p:blipFill rotWithShape="1">
          <a:blip r:embed="rId2"/>
          <a:srcRect l="2164" t="37" r="2547" b="51741"/>
          <a:stretch/>
        </p:blipFill>
        <p:spPr>
          <a:xfrm>
            <a:off x="554457" y="2887281"/>
            <a:ext cx="5957887" cy="3307080"/>
          </a:xfrm>
          <a:prstGeom prst="rect">
            <a:avLst/>
          </a:prstGeom>
        </p:spPr>
      </p:pic>
      <p:pic>
        <p:nvPicPr>
          <p:cNvPr id="12" name="Picture 11">
            <a:extLst>
              <a:ext uri="{FF2B5EF4-FFF2-40B4-BE49-F238E27FC236}">
                <a16:creationId xmlns:a16="http://schemas.microsoft.com/office/drawing/2014/main" id="{28EE92A5-B043-9034-C099-21303363A6D2}"/>
              </a:ext>
            </a:extLst>
          </p:cNvPr>
          <p:cNvPicPr>
            <a:picLocks noChangeAspect="1"/>
          </p:cNvPicPr>
          <p:nvPr/>
        </p:nvPicPr>
        <p:blipFill rotWithShape="1">
          <a:blip r:embed="rId2"/>
          <a:srcRect l="5645" t="48222" r="17763"/>
          <a:stretch/>
        </p:blipFill>
        <p:spPr>
          <a:xfrm>
            <a:off x="7013540" y="2887281"/>
            <a:ext cx="4788817" cy="3550920"/>
          </a:xfrm>
          <a:prstGeom prst="rect">
            <a:avLst/>
          </a:prstGeom>
        </p:spPr>
      </p:pic>
      <p:sp>
        <p:nvSpPr>
          <p:cNvPr id="13" name="Title 1">
            <a:extLst>
              <a:ext uri="{FF2B5EF4-FFF2-40B4-BE49-F238E27FC236}">
                <a16:creationId xmlns:a16="http://schemas.microsoft.com/office/drawing/2014/main" id="{2B196D46-DEFD-6C46-5E43-1B61386A5D25}"/>
              </a:ext>
            </a:extLst>
          </p:cNvPr>
          <p:cNvSpPr txBox="1">
            <a:spLocks/>
          </p:cNvSpPr>
          <p:nvPr/>
        </p:nvSpPr>
        <p:spPr>
          <a:xfrm>
            <a:off x="626532" y="2207604"/>
            <a:ext cx="7450667" cy="499385"/>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pPr algn="l"/>
            <a:r>
              <a:rPr lang="en-US" sz="2500" i="1">
                <a:solidFill>
                  <a:srgbClr val="360071"/>
                </a:solidFill>
                <a:effectLst/>
              </a:rPr>
              <a:t>Pseudocode</a:t>
            </a:r>
          </a:p>
        </p:txBody>
      </p:sp>
    </p:spTree>
    <p:extLst>
      <p:ext uri="{BB962C8B-B14F-4D97-AF65-F5344CB8AC3E}">
        <p14:creationId xmlns:p14="http://schemas.microsoft.com/office/powerpoint/2010/main" val="40103416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33</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626533" y="1566566"/>
            <a:ext cx="7450667"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solidFill>
                  <a:srgbClr val="005F73"/>
                </a:solidFill>
              </a:rPr>
              <a:t>2.2.2. </a:t>
            </a:r>
            <a:r>
              <a:rPr lang="en-US" i="1">
                <a:solidFill>
                  <a:srgbClr val="005F73"/>
                </a:solidFill>
                <a:effectLst/>
              </a:rPr>
              <a:t>Edmonds–Karp </a:t>
            </a:r>
            <a:r>
              <a:rPr lang="en-US" i="1">
                <a:solidFill>
                  <a:srgbClr val="005F73"/>
                </a:solidFill>
              </a:rPr>
              <a:t>Algorithm</a:t>
            </a:r>
          </a:p>
        </p:txBody>
      </p:sp>
      <p:pic>
        <p:nvPicPr>
          <p:cNvPr id="1026" name="Picture 2">
            <a:extLst>
              <a:ext uri="{FF2B5EF4-FFF2-40B4-BE49-F238E27FC236}">
                <a16:creationId xmlns:a16="http://schemas.microsoft.com/office/drawing/2014/main" id="{B57FBEF0-C1C1-EDA7-A1DF-B03D8DD1D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341" y="2310003"/>
            <a:ext cx="5543550" cy="4355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7809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34</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626533" y="1566566"/>
            <a:ext cx="7450667"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solidFill>
                  <a:srgbClr val="005F73"/>
                </a:solidFill>
              </a:rPr>
              <a:t>2.2.2. </a:t>
            </a:r>
            <a:r>
              <a:rPr lang="en-US" i="1">
                <a:solidFill>
                  <a:srgbClr val="005F73"/>
                </a:solidFill>
                <a:effectLst/>
              </a:rPr>
              <a:t>Edmonds–Karp </a:t>
            </a:r>
            <a:r>
              <a:rPr lang="en-US" i="1">
                <a:solidFill>
                  <a:srgbClr val="005F73"/>
                </a:solidFill>
              </a:rPr>
              <a:t>Algorithm</a:t>
            </a:r>
          </a:p>
        </p:txBody>
      </p:sp>
      <mc:AlternateContent xmlns:mc="http://schemas.openxmlformats.org/markup-compatibility/2006" xmlns:a14="http://schemas.microsoft.com/office/drawing/2010/main">
        <mc:Choice Requires="a14">
          <p:sp>
            <p:nvSpPr>
              <p:cNvPr id="7" name="Content Placeholder 7">
                <a:extLst>
                  <a:ext uri="{FF2B5EF4-FFF2-40B4-BE49-F238E27FC236}">
                    <a16:creationId xmlns:a16="http://schemas.microsoft.com/office/drawing/2014/main" id="{49C5F16A-1E50-E57E-1A47-1031FB13807B}"/>
                  </a:ext>
                </a:extLst>
              </p:cNvPr>
              <p:cNvSpPr txBox="1">
                <a:spLocks/>
              </p:cNvSpPr>
              <p:nvPr/>
            </p:nvSpPr>
            <p:spPr>
              <a:xfrm>
                <a:off x="1173830" y="2469629"/>
                <a:ext cx="5057288" cy="3724731"/>
              </a:xfrm>
              <a:prstGeom prst="rect">
                <a:avLst/>
              </a:prstGeom>
              <a:solidFill>
                <a:schemeClr val="bg1"/>
              </a:solidFill>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sz="2000" b="1" i="0">
                    <a:solidFill>
                      <a:srgbClr val="360071"/>
                    </a:solidFill>
                    <a:effectLst/>
                  </a:rPr>
                  <a:t>Time Complexity:</a:t>
                </a:r>
                <a:r>
                  <a:rPr lang="en-US" sz="2000" b="0" i="0">
                    <a:solidFill>
                      <a:srgbClr val="360071"/>
                    </a:solidFill>
                    <a:effectLst/>
                  </a:rPr>
                  <a:t> </a:t>
                </a:r>
              </a:p>
              <a:p>
                <a:pPr algn="l">
                  <a:lnSpc>
                    <a:spcPct val="100000"/>
                  </a:lnSpc>
                </a:pPr>
                <a:r>
                  <a:rPr lang="en-US" sz="2000" b="0" i="0">
                    <a:solidFill>
                      <a:srgbClr val="360071"/>
                    </a:solidFill>
                    <a:effectLst/>
                  </a:rPr>
                  <a:t>Time complexity of the this algorithm is O(V*</a:t>
                </a:r>
                <a14:m>
                  <m:oMath xmlns:m="http://schemas.openxmlformats.org/officeDocument/2006/math">
                    <m:sSup>
                      <m:sSupPr>
                        <m:ctrlPr>
                          <a:rPr lang="en-US" sz="2000" b="0" i="1" smtClean="0">
                            <a:solidFill>
                              <a:srgbClr val="360071"/>
                            </a:solidFill>
                            <a:effectLst/>
                            <a:latin typeface="Cambria Math" panose="02040503050406030204" pitchFamily="18" charset="0"/>
                          </a:rPr>
                        </m:ctrlPr>
                      </m:sSupPr>
                      <m:e>
                        <m:r>
                          <a:rPr lang="en-US" sz="2000" b="0" i="1" smtClean="0">
                            <a:solidFill>
                              <a:srgbClr val="360071"/>
                            </a:solidFill>
                            <a:effectLst/>
                            <a:latin typeface="Cambria Math" panose="02040503050406030204" pitchFamily="18" charset="0"/>
                          </a:rPr>
                          <m:t>𝐸</m:t>
                        </m:r>
                      </m:e>
                      <m:sup>
                        <m:r>
                          <a:rPr lang="en-US" sz="2000" b="0" i="1" smtClean="0">
                            <a:solidFill>
                              <a:srgbClr val="360071"/>
                            </a:solidFill>
                            <a:effectLst/>
                            <a:latin typeface="Cambria Math" panose="02040503050406030204" pitchFamily="18" charset="0"/>
                          </a:rPr>
                          <m:t>2</m:t>
                        </m:r>
                      </m:sup>
                    </m:sSup>
                  </m:oMath>
                </a14:m>
                <a:r>
                  <a:rPr lang="en-US" sz="2000" b="0" i="0">
                    <a:solidFill>
                      <a:srgbClr val="360071"/>
                    </a:solidFill>
                    <a:effectLst/>
                  </a:rPr>
                  <a:t>). </a:t>
                </a:r>
              </a:p>
              <a:p>
                <a:pPr algn="l">
                  <a:lnSpc>
                    <a:spcPct val="100000"/>
                  </a:lnSpc>
                </a:pPr>
                <a:r>
                  <a:rPr lang="en-US" sz="1800" i="1">
                    <a:solidFill>
                      <a:srgbClr val="360071"/>
                    </a:solidFill>
                  </a:rPr>
                  <a:t>E</a:t>
                </a:r>
                <a:r>
                  <a:rPr lang="en-US" sz="1800" b="0" i="1">
                    <a:solidFill>
                      <a:srgbClr val="360071"/>
                    </a:solidFill>
                    <a:effectLst/>
                  </a:rPr>
                  <a:t>very time we find an augmenting path, one of the edges becomes saturated, and the distance from the edge to  s will be longer if it appears later again in an augmenting path. The length of the simple paths is bounded by   V.</a:t>
                </a:r>
                <a:endParaRPr lang="en-US" sz="1800" i="1">
                  <a:solidFill>
                    <a:srgbClr val="360071"/>
                  </a:solidFill>
                  <a:effectLst/>
                </a:endParaRPr>
              </a:p>
            </p:txBody>
          </p:sp>
        </mc:Choice>
        <mc:Fallback xmlns="">
          <p:sp>
            <p:nvSpPr>
              <p:cNvPr id="7" name="Content Placeholder 7">
                <a:extLst>
                  <a:ext uri="{FF2B5EF4-FFF2-40B4-BE49-F238E27FC236}">
                    <a16:creationId xmlns:a16="http://schemas.microsoft.com/office/drawing/2014/main" id="{49C5F16A-1E50-E57E-1A47-1031FB13807B}"/>
                  </a:ext>
                </a:extLst>
              </p:cNvPr>
              <p:cNvSpPr txBox="1">
                <a:spLocks noRot="1" noChangeAspect="1" noMove="1" noResize="1" noEditPoints="1" noAdjustHandles="1" noChangeArrowheads="1" noChangeShapeType="1" noTextEdit="1"/>
              </p:cNvSpPr>
              <p:nvPr/>
            </p:nvSpPr>
            <p:spPr>
              <a:xfrm>
                <a:off x="1173830" y="2469629"/>
                <a:ext cx="5057288" cy="3724731"/>
              </a:xfrm>
              <a:prstGeom prst="rect">
                <a:avLst/>
              </a:prstGeom>
              <a:blipFill>
                <a:blip r:embed="rId2"/>
                <a:stretch>
                  <a:fillRect l="-1327" t="-655" r="-1206"/>
                </a:stretch>
              </a:blipFill>
            </p:spPr>
            <p:txBody>
              <a:bodyPr/>
              <a:lstStyle/>
              <a:p>
                <a:r>
                  <a:rPr lang="en-US">
                    <a:noFill/>
                  </a:rPr>
                  <a:t> </a:t>
                </a:r>
              </a:p>
            </p:txBody>
          </p:sp>
        </mc:Fallback>
      </mc:AlternateContent>
    </p:spTree>
    <p:extLst>
      <p:ext uri="{BB962C8B-B14F-4D97-AF65-F5344CB8AC3E}">
        <p14:creationId xmlns:p14="http://schemas.microsoft.com/office/powerpoint/2010/main" val="14970392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35</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626534" y="1566566"/>
            <a:ext cx="5957888"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solidFill>
                  <a:srgbClr val="005F73"/>
                </a:solidFill>
              </a:rPr>
              <a:t>2.2.3. </a:t>
            </a:r>
            <a:r>
              <a:rPr lang="en-US" i="1" err="1">
                <a:solidFill>
                  <a:srgbClr val="005F73"/>
                </a:solidFill>
                <a:effectLst/>
              </a:rPr>
              <a:t>Dinic’s</a:t>
            </a:r>
            <a:r>
              <a:rPr lang="en-US" i="1">
                <a:solidFill>
                  <a:srgbClr val="005F73"/>
                </a:solidFill>
                <a:effectLst/>
              </a:rPr>
              <a:t> </a:t>
            </a:r>
            <a:r>
              <a:rPr lang="en-US" i="1">
                <a:solidFill>
                  <a:srgbClr val="005F73"/>
                </a:solidFill>
              </a:rPr>
              <a:t>Algorithm</a:t>
            </a:r>
          </a:p>
        </p:txBody>
      </p:sp>
      <p:sp>
        <p:nvSpPr>
          <p:cNvPr id="6" name="Content Placeholder 7">
            <a:extLst>
              <a:ext uri="{FF2B5EF4-FFF2-40B4-BE49-F238E27FC236}">
                <a16:creationId xmlns:a16="http://schemas.microsoft.com/office/drawing/2014/main" id="{DAB898F5-2058-CCD2-2649-F1498163985C}"/>
              </a:ext>
            </a:extLst>
          </p:cNvPr>
          <p:cNvSpPr txBox="1">
            <a:spLocks/>
          </p:cNvSpPr>
          <p:nvPr/>
        </p:nvSpPr>
        <p:spPr>
          <a:xfrm>
            <a:off x="1173830" y="2469629"/>
            <a:ext cx="8076850" cy="3724731"/>
          </a:xfrm>
          <a:prstGeom prst="rect">
            <a:avLst/>
          </a:prstGeom>
          <a:solidFill>
            <a:schemeClr val="bg1"/>
          </a:solidFill>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fontAlgn="base">
              <a:lnSpc>
                <a:spcPct val="100000"/>
              </a:lnSpc>
              <a:buFont typeface="+mj-lt"/>
              <a:buAutoNum type="arabicPeriod"/>
            </a:pPr>
            <a:r>
              <a:rPr lang="en-US" sz="2000" b="0">
                <a:solidFill>
                  <a:srgbClr val="360071"/>
                </a:solidFill>
                <a:effectLst/>
                <a:latin typeface="+mj-lt"/>
              </a:rPr>
              <a:t> Initialize residual graph G as given graph.</a:t>
            </a:r>
          </a:p>
          <a:p>
            <a:pPr algn="l" fontAlgn="base">
              <a:lnSpc>
                <a:spcPct val="100000"/>
              </a:lnSpc>
              <a:buFont typeface="+mj-lt"/>
              <a:buAutoNum type="arabicPeriod"/>
            </a:pPr>
            <a:r>
              <a:rPr lang="en-US" sz="2000" b="0">
                <a:solidFill>
                  <a:srgbClr val="360071"/>
                </a:solidFill>
                <a:effectLst/>
                <a:latin typeface="+mj-lt"/>
              </a:rPr>
              <a:t> Do BFS of G to construct a level graph (or assign levels to vertices) and also check if more flow is possible.</a:t>
            </a:r>
          </a:p>
          <a:p>
            <a:pPr marL="800100" lvl="1" indent="-342900" fontAlgn="base">
              <a:lnSpc>
                <a:spcPct val="100000"/>
              </a:lnSpc>
            </a:pPr>
            <a:r>
              <a:rPr lang="en-US" sz="2000" b="0">
                <a:solidFill>
                  <a:srgbClr val="360071"/>
                </a:solidFill>
                <a:effectLst/>
                <a:latin typeface="+mj-lt"/>
              </a:rPr>
              <a:t>If more flow is not possible, then return</a:t>
            </a:r>
          </a:p>
          <a:p>
            <a:pPr marL="800100" lvl="1" indent="-342900" fontAlgn="base">
              <a:lnSpc>
                <a:spcPct val="100000"/>
              </a:lnSpc>
            </a:pPr>
            <a:r>
              <a:rPr lang="en-US" sz="2000" b="0">
                <a:solidFill>
                  <a:srgbClr val="360071"/>
                </a:solidFill>
                <a:effectLst/>
                <a:latin typeface="+mj-lt"/>
              </a:rPr>
              <a:t>Send multiple flows in G using level graph until </a:t>
            </a:r>
            <a:r>
              <a:rPr lang="en-US" sz="2000" b="1">
                <a:solidFill>
                  <a:srgbClr val="360071"/>
                </a:solidFill>
                <a:effectLst/>
                <a:latin typeface="+mj-lt"/>
              </a:rPr>
              <a:t>blocking flow</a:t>
            </a:r>
            <a:r>
              <a:rPr lang="en-US" sz="2000" b="0">
                <a:solidFill>
                  <a:srgbClr val="360071"/>
                </a:solidFill>
                <a:effectLst/>
                <a:latin typeface="+mj-lt"/>
              </a:rPr>
              <a:t> is reached. </a:t>
            </a:r>
            <a:br>
              <a:rPr lang="en-US" sz="2000" b="0">
                <a:solidFill>
                  <a:srgbClr val="360071"/>
                </a:solidFill>
                <a:effectLst/>
                <a:latin typeface="+mj-lt"/>
              </a:rPr>
            </a:br>
            <a:r>
              <a:rPr lang="en-US" sz="2000" b="0">
                <a:solidFill>
                  <a:srgbClr val="360071"/>
                </a:solidFill>
                <a:effectLst/>
                <a:latin typeface="+mj-lt"/>
              </a:rPr>
              <a:t>Here </a:t>
            </a:r>
            <a:r>
              <a:rPr lang="en-US" sz="2000" b="1">
                <a:solidFill>
                  <a:srgbClr val="360071"/>
                </a:solidFill>
                <a:effectLst/>
                <a:latin typeface="+mj-lt"/>
              </a:rPr>
              <a:t>using level graph</a:t>
            </a:r>
            <a:r>
              <a:rPr lang="en-US" sz="2000" b="0">
                <a:solidFill>
                  <a:srgbClr val="360071"/>
                </a:solidFill>
                <a:effectLst/>
                <a:latin typeface="+mj-lt"/>
              </a:rPr>
              <a:t> means, in every flow, levels of path nodes should be 0, 1, 2…(in order) from s to t.</a:t>
            </a:r>
          </a:p>
        </p:txBody>
      </p:sp>
    </p:spTree>
    <p:extLst>
      <p:ext uri="{BB962C8B-B14F-4D97-AF65-F5344CB8AC3E}">
        <p14:creationId xmlns:p14="http://schemas.microsoft.com/office/powerpoint/2010/main" val="7773692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36</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626534" y="1566566"/>
            <a:ext cx="5957888"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solidFill>
                  <a:srgbClr val="005F73"/>
                </a:solidFill>
              </a:rPr>
              <a:t>2.2.3. </a:t>
            </a:r>
            <a:r>
              <a:rPr lang="en-US" i="1" err="1">
                <a:solidFill>
                  <a:srgbClr val="005F73"/>
                </a:solidFill>
                <a:effectLst/>
              </a:rPr>
              <a:t>Dinic’s</a:t>
            </a:r>
            <a:r>
              <a:rPr lang="en-US" i="1">
                <a:solidFill>
                  <a:srgbClr val="005F73"/>
                </a:solidFill>
                <a:effectLst/>
              </a:rPr>
              <a:t> </a:t>
            </a:r>
            <a:r>
              <a:rPr lang="en-US" i="1">
                <a:solidFill>
                  <a:srgbClr val="005F73"/>
                </a:solidFill>
              </a:rPr>
              <a:t>Algorithm</a:t>
            </a:r>
          </a:p>
        </p:txBody>
      </p:sp>
      <p:pic>
        <p:nvPicPr>
          <p:cNvPr id="2050" name="Picture 2" descr="Initial Residual Graph">
            <a:extLst>
              <a:ext uri="{FF2B5EF4-FFF2-40B4-BE49-F238E27FC236}">
                <a16:creationId xmlns:a16="http://schemas.microsoft.com/office/drawing/2014/main" id="{CC612A6E-5946-97B6-6313-D5EAB146AC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285"/>
          <a:stretch/>
        </p:blipFill>
        <p:spPr bwMode="auto">
          <a:xfrm>
            <a:off x="1730958" y="2775324"/>
            <a:ext cx="7705805" cy="3028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8771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37</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626534" y="1566566"/>
            <a:ext cx="5957888"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solidFill>
                  <a:srgbClr val="005F73"/>
                </a:solidFill>
              </a:rPr>
              <a:t>2.2.3. </a:t>
            </a:r>
            <a:r>
              <a:rPr lang="en-US" i="1" err="1">
                <a:solidFill>
                  <a:srgbClr val="005F73"/>
                </a:solidFill>
                <a:effectLst/>
              </a:rPr>
              <a:t>Dinic’s</a:t>
            </a:r>
            <a:r>
              <a:rPr lang="en-US" i="1">
                <a:solidFill>
                  <a:srgbClr val="005F73"/>
                </a:solidFill>
                <a:effectLst/>
              </a:rPr>
              <a:t> </a:t>
            </a:r>
            <a:r>
              <a:rPr lang="en-US" i="1">
                <a:solidFill>
                  <a:srgbClr val="005F73"/>
                </a:solidFill>
              </a:rPr>
              <a:t>Algorithm</a:t>
            </a:r>
          </a:p>
        </p:txBody>
      </p:sp>
      <p:pic>
        <p:nvPicPr>
          <p:cNvPr id="3074" name="Picture 2" descr="First Iteration">
            <a:extLst>
              <a:ext uri="{FF2B5EF4-FFF2-40B4-BE49-F238E27FC236}">
                <a16:creationId xmlns:a16="http://schemas.microsoft.com/office/drawing/2014/main" id="{756A7244-7155-A6B0-7916-446BF7CE08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8959" y="2488774"/>
            <a:ext cx="9072314" cy="4369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434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38</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626534" y="1566566"/>
            <a:ext cx="5957888"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solidFill>
                  <a:srgbClr val="005F73"/>
                </a:solidFill>
              </a:rPr>
              <a:t>2.2.3. </a:t>
            </a:r>
            <a:r>
              <a:rPr lang="en-US" i="1" err="1">
                <a:solidFill>
                  <a:srgbClr val="005F73"/>
                </a:solidFill>
                <a:effectLst/>
              </a:rPr>
              <a:t>Dinic’s</a:t>
            </a:r>
            <a:r>
              <a:rPr lang="en-US" i="1">
                <a:solidFill>
                  <a:srgbClr val="005F73"/>
                </a:solidFill>
                <a:effectLst/>
              </a:rPr>
              <a:t> </a:t>
            </a:r>
            <a:r>
              <a:rPr lang="en-US" i="1">
                <a:solidFill>
                  <a:srgbClr val="005F73"/>
                </a:solidFill>
              </a:rPr>
              <a:t>Algorithm</a:t>
            </a:r>
          </a:p>
        </p:txBody>
      </p:sp>
      <p:pic>
        <p:nvPicPr>
          <p:cNvPr id="4098" name="Picture 2" descr=" residual graph after first iteration">
            <a:extLst>
              <a:ext uri="{FF2B5EF4-FFF2-40B4-BE49-F238E27FC236}">
                <a16:creationId xmlns:a16="http://schemas.microsoft.com/office/drawing/2014/main" id="{E4ECDAC2-11D1-B857-F26A-62F98AC65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6376" y="2751751"/>
            <a:ext cx="7740207" cy="37248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28E8D71-74CE-A887-0679-BED40503EC13}"/>
              </a:ext>
            </a:extLst>
          </p:cNvPr>
          <p:cNvSpPr txBox="1"/>
          <p:nvPr/>
        </p:nvSpPr>
        <p:spPr>
          <a:xfrm>
            <a:off x="8228646" y="6009695"/>
            <a:ext cx="1819373" cy="369332"/>
          </a:xfrm>
          <a:prstGeom prst="rect">
            <a:avLst/>
          </a:prstGeom>
          <a:noFill/>
        </p:spPr>
        <p:txBody>
          <a:bodyPr wrap="square">
            <a:spAutoFit/>
          </a:bodyPr>
          <a:lstStyle/>
          <a:p>
            <a:r>
              <a:rPr lang="en-US" sz="1800" i="1">
                <a:solidFill>
                  <a:srgbClr val="360071"/>
                </a:solidFill>
                <a:effectLst/>
              </a:rPr>
              <a:t>residual graph</a:t>
            </a:r>
            <a:endParaRPr lang="en-US" i="1"/>
          </a:p>
        </p:txBody>
      </p:sp>
      <p:sp>
        <p:nvSpPr>
          <p:cNvPr id="8" name="TextBox 7">
            <a:extLst>
              <a:ext uri="{FF2B5EF4-FFF2-40B4-BE49-F238E27FC236}">
                <a16:creationId xmlns:a16="http://schemas.microsoft.com/office/drawing/2014/main" id="{E790E700-B649-86A2-77AB-BF5532410284}"/>
              </a:ext>
            </a:extLst>
          </p:cNvPr>
          <p:cNvSpPr txBox="1"/>
          <p:nvPr/>
        </p:nvSpPr>
        <p:spPr>
          <a:xfrm>
            <a:off x="151351" y="5681522"/>
            <a:ext cx="4210050" cy="1077218"/>
          </a:xfrm>
          <a:prstGeom prst="rect">
            <a:avLst/>
          </a:prstGeom>
          <a:noFill/>
        </p:spPr>
        <p:txBody>
          <a:bodyPr wrap="square">
            <a:spAutoFit/>
          </a:bodyPr>
          <a:lstStyle/>
          <a:p>
            <a:r>
              <a:rPr lang="en-US" sz="1600" b="0" i="0">
                <a:solidFill>
                  <a:srgbClr val="360071"/>
                </a:solidFill>
                <a:effectLst/>
                <a:latin typeface="+mj-lt"/>
              </a:rPr>
              <a:t>4 units of flow on path s – 1 – 3 – t. </a:t>
            </a:r>
            <a:br>
              <a:rPr lang="en-US" sz="1600">
                <a:solidFill>
                  <a:srgbClr val="360071"/>
                </a:solidFill>
                <a:latin typeface="+mj-lt"/>
              </a:rPr>
            </a:br>
            <a:r>
              <a:rPr lang="en-US" sz="1600" b="0" i="0">
                <a:solidFill>
                  <a:srgbClr val="360071"/>
                </a:solidFill>
                <a:effectLst/>
                <a:latin typeface="+mj-lt"/>
              </a:rPr>
              <a:t>6 units of flow on path s – 1 – 4 – t. </a:t>
            </a:r>
            <a:br>
              <a:rPr lang="en-US" sz="1600">
                <a:solidFill>
                  <a:srgbClr val="360071"/>
                </a:solidFill>
                <a:latin typeface="+mj-lt"/>
              </a:rPr>
            </a:br>
            <a:r>
              <a:rPr lang="en-US" sz="1600" b="0" i="0">
                <a:solidFill>
                  <a:srgbClr val="360071"/>
                </a:solidFill>
                <a:effectLst/>
                <a:latin typeface="+mj-lt"/>
              </a:rPr>
              <a:t>4 units of flow on path s – 2 – 4 – t. </a:t>
            </a:r>
            <a:br>
              <a:rPr lang="en-US" sz="1600">
                <a:solidFill>
                  <a:srgbClr val="360071"/>
                </a:solidFill>
                <a:latin typeface="+mj-lt"/>
              </a:rPr>
            </a:br>
            <a:r>
              <a:rPr lang="en-US" sz="1600" b="0" i="0">
                <a:solidFill>
                  <a:srgbClr val="360071"/>
                </a:solidFill>
                <a:effectLst/>
                <a:latin typeface="+mj-lt"/>
              </a:rPr>
              <a:t>Total flow = Total flow + 4 + 6 + 4 = 14</a:t>
            </a:r>
            <a:endParaRPr lang="en-US" sz="1600">
              <a:solidFill>
                <a:srgbClr val="360071"/>
              </a:solidFill>
              <a:latin typeface="+mj-lt"/>
            </a:endParaRPr>
          </a:p>
        </p:txBody>
      </p:sp>
    </p:spTree>
    <p:extLst>
      <p:ext uri="{BB962C8B-B14F-4D97-AF65-F5344CB8AC3E}">
        <p14:creationId xmlns:p14="http://schemas.microsoft.com/office/powerpoint/2010/main" val="1115242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39</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626534" y="1566566"/>
            <a:ext cx="5957888"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solidFill>
                  <a:srgbClr val="005F73"/>
                </a:solidFill>
              </a:rPr>
              <a:t>2.2.3. </a:t>
            </a:r>
            <a:r>
              <a:rPr lang="en-US" i="1" err="1">
                <a:solidFill>
                  <a:srgbClr val="005F73"/>
                </a:solidFill>
                <a:effectLst/>
              </a:rPr>
              <a:t>Dinic’s</a:t>
            </a:r>
            <a:r>
              <a:rPr lang="en-US" i="1">
                <a:solidFill>
                  <a:srgbClr val="005F73"/>
                </a:solidFill>
                <a:effectLst/>
              </a:rPr>
              <a:t> </a:t>
            </a:r>
            <a:r>
              <a:rPr lang="en-US" i="1">
                <a:solidFill>
                  <a:srgbClr val="005F73"/>
                </a:solidFill>
              </a:rPr>
              <a:t>Algorithm</a:t>
            </a:r>
          </a:p>
        </p:txBody>
      </p:sp>
      <p:pic>
        <p:nvPicPr>
          <p:cNvPr id="5122" name="Picture 2" descr="Second Iteration">
            <a:extLst>
              <a:ext uri="{FF2B5EF4-FFF2-40B4-BE49-F238E27FC236}">
                <a16:creationId xmlns:a16="http://schemas.microsoft.com/office/drawing/2014/main" id="{38F2C1EE-7771-453C-D1CF-61A146DF49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287" b="11131"/>
          <a:stretch/>
        </p:blipFill>
        <p:spPr bwMode="auto">
          <a:xfrm>
            <a:off x="1340953" y="2310003"/>
            <a:ext cx="8537366" cy="4388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5D481E4-4199-B732-08C5-BFC56675DBE8}"/>
              </a:ext>
            </a:extLst>
          </p:cNvPr>
          <p:cNvSpPr txBox="1"/>
          <p:nvPr/>
        </p:nvSpPr>
        <p:spPr>
          <a:xfrm>
            <a:off x="8228646" y="6009695"/>
            <a:ext cx="1819373" cy="369332"/>
          </a:xfrm>
          <a:prstGeom prst="rect">
            <a:avLst/>
          </a:prstGeom>
          <a:noFill/>
        </p:spPr>
        <p:txBody>
          <a:bodyPr wrap="square">
            <a:spAutoFit/>
          </a:bodyPr>
          <a:lstStyle/>
          <a:p>
            <a:r>
              <a:rPr lang="en-US" sz="1800" i="1">
                <a:solidFill>
                  <a:srgbClr val="360071"/>
                </a:solidFill>
                <a:effectLst/>
              </a:rPr>
              <a:t>residual graph</a:t>
            </a:r>
            <a:endParaRPr lang="en-US" i="1"/>
          </a:p>
        </p:txBody>
      </p:sp>
    </p:spTree>
    <p:extLst>
      <p:ext uri="{BB962C8B-B14F-4D97-AF65-F5344CB8AC3E}">
        <p14:creationId xmlns:p14="http://schemas.microsoft.com/office/powerpoint/2010/main" val="2903082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7">
            <a:extLst>
              <a:ext uri="{FF2B5EF4-FFF2-40B4-BE49-F238E27FC236}">
                <a16:creationId xmlns:a16="http://schemas.microsoft.com/office/drawing/2014/main" id="{192B615A-08BC-182B-FC6E-7F8DF152C95B}"/>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4</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7" name="Title 1">
            <a:extLst>
              <a:ext uri="{FF2B5EF4-FFF2-40B4-BE49-F238E27FC236}">
                <a16:creationId xmlns:a16="http://schemas.microsoft.com/office/drawing/2014/main" id="{B28DAB84-8C99-B7C1-BC99-51A70E596C95}"/>
              </a:ext>
            </a:extLst>
          </p:cNvPr>
          <p:cNvSpPr txBox="1">
            <a:spLocks/>
          </p:cNvSpPr>
          <p:nvPr/>
        </p:nvSpPr>
        <p:spPr>
          <a:xfrm>
            <a:off x="861350" y="1481318"/>
            <a:ext cx="3691797" cy="1563539"/>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pPr algn="l"/>
            <a:r>
              <a:rPr lang="en-US" sz="8800" i="1" dirty="0">
                <a:solidFill>
                  <a:srgbClr val="FF0000"/>
                </a:solidFill>
              </a:rPr>
              <a:t>WHO?</a:t>
            </a:r>
          </a:p>
        </p:txBody>
      </p:sp>
      <p:pic>
        <p:nvPicPr>
          <p:cNvPr id="2050" name="Picture 2" descr="Image of Joseph Kruskal">
            <a:extLst>
              <a:ext uri="{FF2B5EF4-FFF2-40B4-BE49-F238E27FC236}">
                <a16:creationId xmlns:a16="http://schemas.microsoft.com/office/drawing/2014/main" id="{639D0CBC-4D36-7D09-65A6-36C89E706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2085" y="515057"/>
            <a:ext cx="4192129" cy="52765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ue circle with a white house in the middle&#10;&#10;Description automatically generated with low confidence">
            <a:hlinkClick r:id="rId3" action="ppaction://hlinksldjump"/>
            <a:extLst>
              <a:ext uri="{FF2B5EF4-FFF2-40B4-BE49-F238E27FC236}">
                <a16:creationId xmlns:a16="http://schemas.microsoft.com/office/drawing/2014/main" id="{0D58AF7B-594D-3B2F-1E50-0C2385B01E36}"/>
              </a:ext>
            </a:extLst>
          </p:cNvPr>
          <p:cNvPicPr>
            <a:picLocks noChangeAspect="1"/>
          </p:cNvPicPr>
          <p:nvPr/>
        </p:nvPicPr>
        <p:blipFill>
          <a:blip r:embed="rId4"/>
          <a:stretch>
            <a:fillRect/>
          </a:stretch>
        </p:blipFill>
        <p:spPr>
          <a:xfrm>
            <a:off x="0" y="5275007"/>
            <a:ext cx="1563539" cy="1563539"/>
          </a:xfrm>
          <a:prstGeom prst="rect">
            <a:avLst/>
          </a:prstGeom>
        </p:spPr>
      </p:pic>
    </p:spTree>
    <p:extLst>
      <p:ext uri="{BB962C8B-B14F-4D97-AF65-F5344CB8AC3E}">
        <p14:creationId xmlns:p14="http://schemas.microsoft.com/office/powerpoint/2010/main" val="1655113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40</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626534" y="1566566"/>
            <a:ext cx="5957888"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solidFill>
                  <a:srgbClr val="005F73"/>
                </a:solidFill>
              </a:rPr>
              <a:t>2.2.3. </a:t>
            </a:r>
            <a:r>
              <a:rPr lang="en-US" i="1" err="1">
                <a:solidFill>
                  <a:srgbClr val="005F73"/>
                </a:solidFill>
                <a:effectLst/>
              </a:rPr>
              <a:t>Dinic’s</a:t>
            </a:r>
            <a:r>
              <a:rPr lang="en-US" i="1">
                <a:solidFill>
                  <a:srgbClr val="005F73"/>
                </a:solidFill>
                <a:effectLst/>
              </a:rPr>
              <a:t> </a:t>
            </a:r>
            <a:r>
              <a:rPr lang="en-US" i="1">
                <a:solidFill>
                  <a:srgbClr val="005F73"/>
                </a:solidFill>
              </a:rPr>
              <a:t>Algorithm</a:t>
            </a:r>
          </a:p>
        </p:txBody>
      </p:sp>
      <p:pic>
        <p:nvPicPr>
          <p:cNvPr id="6146" name="Picture 2" descr="Rssidual graph after Second Iteration">
            <a:extLst>
              <a:ext uri="{FF2B5EF4-FFF2-40B4-BE49-F238E27FC236}">
                <a16:creationId xmlns:a16="http://schemas.microsoft.com/office/drawing/2014/main" id="{61D300DA-351E-33A9-F83E-01B181733A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611" y="2653749"/>
            <a:ext cx="8598778" cy="3478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6F29BAB-F1F1-5D1C-63B8-CB059ACA3C9D}"/>
              </a:ext>
            </a:extLst>
          </p:cNvPr>
          <p:cNvSpPr txBox="1"/>
          <p:nvPr/>
        </p:nvSpPr>
        <p:spPr>
          <a:xfrm>
            <a:off x="8228646" y="6009695"/>
            <a:ext cx="1819373" cy="369332"/>
          </a:xfrm>
          <a:prstGeom prst="rect">
            <a:avLst/>
          </a:prstGeom>
          <a:noFill/>
        </p:spPr>
        <p:txBody>
          <a:bodyPr wrap="square">
            <a:spAutoFit/>
          </a:bodyPr>
          <a:lstStyle/>
          <a:p>
            <a:r>
              <a:rPr lang="en-US" sz="1800" i="1">
                <a:solidFill>
                  <a:srgbClr val="360071"/>
                </a:solidFill>
                <a:effectLst/>
              </a:rPr>
              <a:t>residual graph</a:t>
            </a:r>
            <a:endParaRPr lang="en-US" i="1"/>
          </a:p>
        </p:txBody>
      </p:sp>
      <p:sp>
        <p:nvSpPr>
          <p:cNvPr id="8" name="TextBox 7">
            <a:extLst>
              <a:ext uri="{FF2B5EF4-FFF2-40B4-BE49-F238E27FC236}">
                <a16:creationId xmlns:a16="http://schemas.microsoft.com/office/drawing/2014/main" id="{8F7CE39F-6D86-9935-4788-E1D119181E2A}"/>
              </a:ext>
            </a:extLst>
          </p:cNvPr>
          <p:cNvSpPr txBox="1"/>
          <p:nvPr/>
        </p:nvSpPr>
        <p:spPr>
          <a:xfrm>
            <a:off x="483743" y="5952977"/>
            <a:ext cx="7338060" cy="646331"/>
          </a:xfrm>
          <a:prstGeom prst="rect">
            <a:avLst/>
          </a:prstGeom>
          <a:noFill/>
        </p:spPr>
        <p:txBody>
          <a:bodyPr wrap="square">
            <a:spAutoFit/>
          </a:bodyPr>
          <a:lstStyle/>
          <a:p>
            <a:r>
              <a:rPr lang="en-US" b="0" i="0">
                <a:solidFill>
                  <a:srgbClr val="360071"/>
                </a:solidFill>
                <a:effectLst/>
                <a:latin typeface="+mj-lt"/>
              </a:rPr>
              <a:t>5 units of flow on path s – 2 – 4 – 3 – t </a:t>
            </a:r>
            <a:br>
              <a:rPr lang="en-US">
                <a:solidFill>
                  <a:srgbClr val="360071"/>
                </a:solidFill>
                <a:latin typeface="+mj-lt"/>
              </a:rPr>
            </a:br>
            <a:r>
              <a:rPr lang="en-US" b="0" i="0">
                <a:solidFill>
                  <a:srgbClr val="360071"/>
                </a:solidFill>
                <a:effectLst/>
                <a:latin typeface="+mj-lt"/>
              </a:rPr>
              <a:t>Total flow = Total flow + 5 = 19</a:t>
            </a:r>
            <a:endParaRPr lang="en-US">
              <a:solidFill>
                <a:srgbClr val="360071"/>
              </a:solidFill>
              <a:latin typeface="+mj-lt"/>
            </a:endParaRPr>
          </a:p>
        </p:txBody>
      </p:sp>
      <p:cxnSp>
        <p:nvCxnSpPr>
          <p:cNvPr id="10" name="Straight Arrow Connector 9">
            <a:extLst>
              <a:ext uri="{FF2B5EF4-FFF2-40B4-BE49-F238E27FC236}">
                <a16:creationId xmlns:a16="http://schemas.microsoft.com/office/drawing/2014/main" id="{2748A6FE-EC73-1DB4-E586-EA4337C71A93}"/>
              </a:ext>
            </a:extLst>
          </p:cNvPr>
          <p:cNvCxnSpPr>
            <a:cxnSpLocks/>
          </p:cNvCxnSpPr>
          <p:nvPr/>
        </p:nvCxnSpPr>
        <p:spPr>
          <a:xfrm>
            <a:off x="3139126" y="4581427"/>
            <a:ext cx="1197204" cy="7100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18F196F-474E-5F04-2786-5BE083AB81A5}"/>
              </a:ext>
            </a:extLst>
          </p:cNvPr>
          <p:cNvSpPr/>
          <p:nvPr/>
        </p:nvSpPr>
        <p:spPr>
          <a:xfrm rot="1507998">
            <a:off x="2110352" y="3764491"/>
            <a:ext cx="3232532" cy="2197967"/>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078246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41</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626534" y="1566566"/>
            <a:ext cx="5957888"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solidFill>
                  <a:srgbClr val="005F73"/>
                </a:solidFill>
              </a:rPr>
              <a:t>2.2.3. </a:t>
            </a:r>
            <a:r>
              <a:rPr lang="en-US" i="1" err="1">
                <a:solidFill>
                  <a:srgbClr val="005F73"/>
                </a:solidFill>
                <a:effectLst/>
              </a:rPr>
              <a:t>Dinic’s</a:t>
            </a:r>
            <a:r>
              <a:rPr lang="en-US" i="1">
                <a:solidFill>
                  <a:srgbClr val="005F73"/>
                </a:solidFill>
                <a:effectLst/>
              </a:rPr>
              <a:t> </a:t>
            </a:r>
            <a:r>
              <a:rPr lang="en-US" i="1">
                <a:solidFill>
                  <a:srgbClr val="005F73"/>
                </a:solidFill>
              </a:rPr>
              <a:t>Algorithm</a:t>
            </a:r>
          </a:p>
        </p:txBody>
      </p:sp>
      <p:sp>
        <p:nvSpPr>
          <p:cNvPr id="6" name="Content Placeholder 7">
            <a:extLst>
              <a:ext uri="{FF2B5EF4-FFF2-40B4-BE49-F238E27FC236}">
                <a16:creationId xmlns:a16="http://schemas.microsoft.com/office/drawing/2014/main" id="{DAB898F5-2058-CCD2-2649-F1498163985C}"/>
              </a:ext>
            </a:extLst>
          </p:cNvPr>
          <p:cNvSpPr txBox="1">
            <a:spLocks/>
          </p:cNvSpPr>
          <p:nvPr/>
        </p:nvSpPr>
        <p:spPr>
          <a:xfrm>
            <a:off x="1173829" y="2469629"/>
            <a:ext cx="7467061" cy="4089857"/>
          </a:xfrm>
          <a:prstGeom prst="rect">
            <a:avLst/>
          </a:prstGeom>
          <a:solidFill>
            <a:schemeClr val="bg1"/>
          </a:solidFill>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fontAlgn="base">
              <a:lnSpc>
                <a:spcPct val="100000"/>
              </a:lnSpc>
            </a:pPr>
            <a:r>
              <a:rPr lang="en-US" sz="1800" b="1" i="0">
                <a:solidFill>
                  <a:srgbClr val="360071"/>
                </a:solidFill>
                <a:effectLst/>
                <a:latin typeface="+mj-lt"/>
              </a:rPr>
              <a:t>Time Complexity :</a:t>
            </a:r>
            <a:r>
              <a:rPr lang="en-US" sz="1800" b="0" i="0">
                <a:solidFill>
                  <a:srgbClr val="360071"/>
                </a:solidFill>
                <a:effectLst/>
                <a:latin typeface="+mj-lt"/>
              </a:rPr>
              <a:t> O</a:t>
            </a:r>
            <a:r>
              <a:rPr lang="en-US" sz="1800" b="1" i="0">
                <a:solidFill>
                  <a:srgbClr val="360071"/>
                </a:solidFill>
                <a:effectLst/>
                <a:latin typeface="+mj-lt"/>
              </a:rPr>
              <a:t>(EV</a:t>
            </a:r>
            <a:r>
              <a:rPr lang="en-US" sz="1800" b="1" i="0" baseline="30000">
                <a:solidFill>
                  <a:srgbClr val="360071"/>
                </a:solidFill>
                <a:effectLst/>
                <a:latin typeface="+mj-lt"/>
              </a:rPr>
              <a:t>2</a:t>
            </a:r>
            <a:r>
              <a:rPr lang="en-US" sz="1800" b="1" i="0">
                <a:solidFill>
                  <a:srgbClr val="360071"/>
                </a:solidFill>
                <a:effectLst/>
                <a:latin typeface="+mj-lt"/>
              </a:rPr>
              <a:t>)</a:t>
            </a:r>
            <a:r>
              <a:rPr lang="en-US" sz="1800" b="0" i="0">
                <a:solidFill>
                  <a:srgbClr val="360071"/>
                </a:solidFill>
                <a:effectLst/>
                <a:latin typeface="+mj-lt"/>
              </a:rPr>
              <a:t>. </a:t>
            </a:r>
          </a:p>
          <a:p>
            <a:pPr algn="l" fontAlgn="base">
              <a:lnSpc>
                <a:spcPct val="100000"/>
              </a:lnSpc>
              <a:buFont typeface="Arial" panose="020B0604020202020204" pitchFamily="34" charset="0"/>
              <a:buChar char="•"/>
            </a:pPr>
            <a:r>
              <a:rPr lang="en-US" sz="1800" b="0" i="0">
                <a:solidFill>
                  <a:srgbClr val="360071"/>
                </a:solidFill>
                <a:effectLst/>
                <a:latin typeface="+mj-lt"/>
              </a:rPr>
              <a:t> Doing a BFS to construct level graph takes O(E) time. </a:t>
            </a:r>
          </a:p>
          <a:p>
            <a:pPr algn="l" fontAlgn="base">
              <a:lnSpc>
                <a:spcPct val="100000"/>
              </a:lnSpc>
              <a:buFont typeface="Arial" panose="020B0604020202020204" pitchFamily="34" charset="0"/>
              <a:buChar char="•"/>
            </a:pPr>
            <a:r>
              <a:rPr lang="en-US" sz="1800" b="0" i="0">
                <a:solidFill>
                  <a:srgbClr val="360071"/>
                </a:solidFill>
                <a:effectLst/>
                <a:latin typeface="+mj-lt"/>
              </a:rPr>
              <a:t> Sending multiple more flows until a blocking flow is reached takes O(VE) time. </a:t>
            </a:r>
          </a:p>
          <a:p>
            <a:pPr algn="l" fontAlgn="base">
              <a:lnSpc>
                <a:spcPct val="100000"/>
              </a:lnSpc>
              <a:buFont typeface="Arial" panose="020B0604020202020204" pitchFamily="34" charset="0"/>
              <a:buChar char="•"/>
            </a:pPr>
            <a:r>
              <a:rPr lang="en-US" sz="1800" b="0" i="0">
                <a:solidFill>
                  <a:srgbClr val="360071"/>
                </a:solidFill>
                <a:effectLst/>
                <a:latin typeface="+mj-lt"/>
              </a:rPr>
              <a:t> The outer loop runs at-most O(V) time. </a:t>
            </a:r>
          </a:p>
          <a:p>
            <a:pPr algn="l" fontAlgn="base">
              <a:lnSpc>
                <a:spcPct val="100000"/>
              </a:lnSpc>
              <a:buFont typeface="Arial" panose="020B0604020202020204" pitchFamily="34" charset="0"/>
              <a:buChar char="•"/>
            </a:pPr>
            <a:r>
              <a:rPr lang="en-US" sz="1800" b="0" i="0">
                <a:solidFill>
                  <a:srgbClr val="360071"/>
                </a:solidFill>
                <a:effectLst/>
                <a:latin typeface="+mj-lt"/>
              </a:rPr>
              <a:t> In each iteration, construct new level graph and find blocking flow. It can be proved that the number of levels increase at least by one in every iteration .So the outer loop runs at most O(V) times.</a:t>
            </a:r>
          </a:p>
          <a:p>
            <a:pPr algn="l" fontAlgn="base">
              <a:lnSpc>
                <a:spcPct val="100000"/>
              </a:lnSpc>
              <a:buFont typeface="Arial" panose="020B0604020202020204" pitchFamily="34" charset="0"/>
              <a:buChar char="•"/>
            </a:pPr>
            <a:r>
              <a:rPr lang="en-US" sz="1800" b="0" i="0">
                <a:solidFill>
                  <a:srgbClr val="360071"/>
                </a:solidFill>
                <a:effectLst/>
                <a:latin typeface="+mj-lt"/>
              </a:rPr>
              <a:t>Therefore overall time complexity is O(EV</a:t>
            </a:r>
            <a:r>
              <a:rPr lang="en-US" sz="1800" b="0" i="0" baseline="30000">
                <a:solidFill>
                  <a:srgbClr val="360071"/>
                </a:solidFill>
                <a:effectLst/>
                <a:latin typeface="+mj-lt"/>
              </a:rPr>
              <a:t>2</a:t>
            </a:r>
            <a:r>
              <a:rPr lang="en-US" sz="1800" b="0" i="0">
                <a:solidFill>
                  <a:srgbClr val="360071"/>
                </a:solidFill>
                <a:effectLst/>
                <a:latin typeface="+mj-lt"/>
              </a:rPr>
              <a:t>). </a:t>
            </a:r>
          </a:p>
        </p:txBody>
      </p:sp>
    </p:spTree>
    <p:extLst>
      <p:ext uri="{BB962C8B-B14F-4D97-AF65-F5344CB8AC3E}">
        <p14:creationId xmlns:p14="http://schemas.microsoft.com/office/powerpoint/2010/main" val="675855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42</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626534" y="1566566"/>
            <a:ext cx="7603066"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solidFill>
                  <a:srgbClr val="005F73"/>
                </a:solidFill>
              </a:rPr>
              <a:t>2.2.4. </a:t>
            </a:r>
            <a:r>
              <a:rPr lang="en-US" i="1">
                <a:effectLst/>
                <a:latin typeface="Roboto" panose="02000000000000000000" pitchFamily="2" charset="0"/>
              </a:rPr>
              <a:t>Max-flow min-cut theorem</a:t>
            </a:r>
          </a:p>
          <a:p>
            <a:endParaRPr lang="en-US" i="1">
              <a:solidFill>
                <a:srgbClr val="005F73"/>
              </a:solidFill>
            </a:endParaRPr>
          </a:p>
        </p:txBody>
      </p:sp>
      <mc:AlternateContent xmlns:mc="http://schemas.openxmlformats.org/markup-compatibility/2006" xmlns:a14="http://schemas.microsoft.com/office/drawing/2010/main">
        <mc:Choice Requires="a14">
          <p:sp>
            <p:nvSpPr>
              <p:cNvPr id="6" name="Content Placeholder 7">
                <a:extLst>
                  <a:ext uri="{FF2B5EF4-FFF2-40B4-BE49-F238E27FC236}">
                    <a16:creationId xmlns:a16="http://schemas.microsoft.com/office/drawing/2014/main" id="{DAB898F5-2058-CCD2-2649-F1498163985C}"/>
                  </a:ext>
                </a:extLst>
              </p:cNvPr>
              <p:cNvSpPr txBox="1">
                <a:spLocks/>
              </p:cNvSpPr>
              <p:nvPr/>
            </p:nvSpPr>
            <p:spPr>
              <a:xfrm>
                <a:off x="1173830" y="2469629"/>
                <a:ext cx="4922170" cy="4224254"/>
              </a:xfrm>
              <a:prstGeom prst="rect">
                <a:avLst/>
              </a:prstGeom>
              <a:solidFill>
                <a:schemeClr val="bg1"/>
              </a:solidFill>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fontAlgn="base">
                  <a:lnSpc>
                    <a:spcPct val="100000"/>
                  </a:lnSpc>
                  <a:buFont typeface="Arial" panose="020B0604020202020204" pitchFamily="34" charset="0"/>
                  <a:buChar char="•"/>
                </a:pPr>
                <a:r>
                  <a:rPr lang="en-US" sz="2000" b="1" i="0">
                    <a:solidFill>
                      <a:srgbClr val="360071"/>
                    </a:solidFill>
                    <a:effectLst/>
                    <a:latin typeface="+mj-lt"/>
                  </a:rPr>
                  <a:t>Cut </a:t>
                </a:r>
                <a:r>
                  <a:rPr lang="en-US" sz="2000" i="0">
                    <a:solidFill>
                      <a:srgbClr val="360071"/>
                    </a:solidFill>
                    <a:effectLst/>
                    <a:latin typeface="+mj-lt"/>
                  </a:rPr>
                  <a:t>C = (</a:t>
                </a:r>
                <a14:m>
                  <m:oMath xmlns:m="http://schemas.openxmlformats.org/officeDocument/2006/math">
                    <m:sSub>
                      <m:sSubPr>
                        <m:ctrlPr>
                          <a:rPr lang="en-US" sz="2000" i="1" smtClean="0">
                            <a:solidFill>
                              <a:srgbClr val="0070C0"/>
                            </a:solidFill>
                            <a:effectLst/>
                            <a:latin typeface="Cambria Math" panose="02040503050406030204" pitchFamily="18" charset="0"/>
                          </a:rPr>
                        </m:ctrlPr>
                      </m:sSubPr>
                      <m:e>
                        <m:r>
                          <a:rPr lang="en-US" sz="2000" b="0" i="1" smtClean="0">
                            <a:solidFill>
                              <a:srgbClr val="0070C0"/>
                            </a:solidFill>
                            <a:effectLst/>
                            <a:latin typeface="Cambria Math" panose="02040503050406030204" pitchFamily="18" charset="0"/>
                          </a:rPr>
                          <m:t>𝑉</m:t>
                        </m:r>
                      </m:e>
                      <m:sub>
                        <m:r>
                          <a:rPr lang="en-US" sz="2000" b="0" i="1" smtClean="0">
                            <a:solidFill>
                              <a:srgbClr val="0070C0"/>
                            </a:solidFill>
                            <a:effectLst/>
                            <a:latin typeface="Cambria Math" panose="02040503050406030204" pitchFamily="18" charset="0"/>
                          </a:rPr>
                          <m:t>𝐴</m:t>
                        </m:r>
                      </m:sub>
                    </m:sSub>
                  </m:oMath>
                </a14:m>
                <a:r>
                  <a:rPr lang="en-US" sz="2000" i="0">
                    <a:solidFill>
                      <a:srgbClr val="360071"/>
                    </a:solidFill>
                    <a:effectLst/>
                    <a:latin typeface="+mj-lt"/>
                  </a:rPr>
                  <a:t>,</a:t>
                </a:r>
                <a:r>
                  <a:rPr lang="en-US" sz="2000">
                    <a:solidFill>
                      <a:srgbClr val="360071"/>
                    </a:solidFill>
                  </a:rPr>
                  <a:t> </a:t>
                </a:r>
                <a14:m>
                  <m:oMath xmlns:m="http://schemas.openxmlformats.org/officeDocument/2006/math">
                    <m:sSub>
                      <m:sSubPr>
                        <m:ctrlPr>
                          <a:rPr lang="en-US" sz="2000" i="1" smtClean="0">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𝑉</m:t>
                        </m:r>
                      </m:e>
                      <m:sub>
                        <m:r>
                          <a:rPr lang="en-US" sz="2000" b="0" i="1" smtClean="0">
                            <a:solidFill>
                              <a:srgbClr val="FFC000"/>
                            </a:solidFill>
                            <a:latin typeface="Cambria Math" panose="02040503050406030204" pitchFamily="18" charset="0"/>
                          </a:rPr>
                          <m:t>𝐵</m:t>
                        </m:r>
                      </m:sub>
                    </m:sSub>
                  </m:oMath>
                </a14:m>
                <a:r>
                  <a:rPr lang="en-US" sz="2000">
                    <a:solidFill>
                      <a:srgbClr val="360071"/>
                    </a:solidFill>
                    <a:latin typeface="+mj-lt"/>
                  </a:rPr>
                  <a:t>) is a partition of vertices V of a graph G=(V, E) into two disjoint subset </a:t>
                </a:r>
                <a14:m>
                  <m:oMath xmlns:m="http://schemas.openxmlformats.org/officeDocument/2006/math">
                    <m:sSub>
                      <m:sSubPr>
                        <m:ctrlPr>
                          <a:rPr lang="en-US" sz="2000" i="1" smtClean="0">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𝑉</m:t>
                        </m:r>
                      </m:e>
                      <m:sub>
                        <m:r>
                          <a:rPr lang="en-US" sz="2000" i="1">
                            <a:solidFill>
                              <a:srgbClr val="0070C0"/>
                            </a:solidFill>
                            <a:latin typeface="Cambria Math" panose="02040503050406030204" pitchFamily="18" charset="0"/>
                          </a:rPr>
                          <m:t>𝐴</m:t>
                        </m:r>
                      </m:sub>
                    </m:sSub>
                  </m:oMath>
                </a14:m>
                <a:r>
                  <a:rPr lang="en-US" sz="2000">
                    <a:solidFill>
                      <a:srgbClr val="0070C0"/>
                    </a:solidFill>
                    <a:effectLst/>
                    <a:latin typeface="+mj-lt"/>
                  </a:rPr>
                  <a:t> </a:t>
                </a:r>
                <a:r>
                  <a:rPr lang="en-US" sz="2000">
                    <a:solidFill>
                      <a:srgbClr val="360071"/>
                    </a:solidFill>
                    <a:effectLst/>
                    <a:latin typeface="+mj-lt"/>
                  </a:rPr>
                  <a:t>and </a:t>
                </a:r>
                <a14:m>
                  <m:oMath xmlns:m="http://schemas.openxmlformats.org/officeDocument/2006/math">
                    <m:sSub>
                      <m:sSubPr>
                        <m:ctrlPr>
                          <a:rPr lang="en-US" sz="2000" i="1" smtClean="0">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𝑉</m:t>
                        </m:r>
                      </m:e>
                      <m:sub>
                        <m:r>
                          <a:rPr lang="en-US" sz="2000" b="0" i="1" smtClean="0">
                            <a:solidFill>
                              <a:srgbClr val="FFC000"/>
                            </a:solidFill>
                            <a:latin typeface="Cambria Math" panose="02040503050406030204" pitchFamily="18" charset="0"/>
                          </a:rPr>
                          <m:t>𝐵</m:t>
                        </m:r>
                      </m:sub>
                    </m:sSub>
                  </m:oMath>
                </a14:m>
                <a:endParaRPr lang="en-US" sz="2000">
                  <a:solidFill>
                    <a:srgbClr val="360071"/>
                  </a:solidFill>
                  <a:effectLst/>
                  <a:latin typeface="+mj-lt"/>
                </a:endParaRPr>
              </a:p>
              <a:p>
                <a:pPr marL="285750" indent="-285750" fontAlgn="base">
                  <a:lnSpc>
                    <a:spcPct val="100000"/>
                  </a:lnSpc>
                  <a:buFont typeface="Arial" panose="020B0604020202020204" pitchFamily="34" charset="0"/>
                  <a:buChar char="•"/>
                </a:pPr>
                <a:r>
                  <a:rPr lang="en-US" sz="2000" b="1">
                    <a:solidFill>
                      <a:srgbClr val="360071"/>
                    </a:solidFill>
                    <a:latin typeface="+mj-lt"/>
                  </a:rPr>
                  <a:t>Cut-Set </a:t>
                </a:r>
                <a:r>
                  <a:rPr lang="en-US" sz="2000">
                    <a:solidFill>
                      <a:srgbClr val="360071"/>
                    </a:solidFill>
                    <a:latin typeface="+mj-lt"/>
                  </a:rPr>
                  <a:t>: Set of edges whose vertices are in different subsets of partition </a:t>
                </a:r>
              </a:p>
              <a:p>
                <a:pPr marL="285750" indent="-285750" fontAlgn="base">
                  <a:lnSpc>
                    <a:spcPct val="100000"/>
                  </a:lnSpc>
                  <a:buFont typeface="Arial" panose="020B0604020202020204" pitchFamily="34" charset="0"/>
                  <a:buChar char="•"/>
                </a:pPr>
                <a:r>
                  <a:rPr lang="en-US" sz="2000" b="1">
                    <a:solidFill>
                      <a:srgbClr val="360071"/>
                    </a:solidFill>
                    <a:effectLst/>
                    <a:latin typeface="+mj-lt"/>
                  </a:rPr>
                  <a:t>Cost of Cut </a:t>
                </a:r>
                <a:r>
                  <a:rPr lang="en-US" sz="2000">
                    <a:solidFill>
                      <a:srgbClr val="360071"/>
                    </a:solidFill>
                    <a:effectLst/>
                    <a:latin typeface="+mj-lt"/>
                  </a:rPr>
                  <a:t>: Sum of weights of cut-set edges.</a:t>
                </a:r>
                <a14:m>
                  <m:oMath xmlns:m="http://schemas.openxmlformats.org/officeDocument/2006/math">
                    <m:r>
                      <a:rPr lang="en-US" sz="2000" b="0" i="1" smtClean="0">
                        <a:solidFill>
                          <a:srgbClr val="360071"/>
                        </a:solidFill>
                        <a:effectLst/>
                        <a:latin typeface="Cambria Math" panose="02040503050406030204" pitchFamily="18" charset="0"/>
                      </a:rPr>
                      <m:t>          </m:t>
                    </m:r>
                  </m:oMath>
                </a14:m>
                <a:endParaRPr lang="en-US" sz="2000" b="0" i="1">
                  <a:solidFill>
                    <a:srgbClr val="360071"/>
                  </a:solidFill>
                  <a:effectLst/>
                  <a:latin typeface="Cambria Math" panose="02040503050406030204" pitchFamily="18" charset="0"/>
                </a:endParaRPr>
              </a:p>
              <a:p>
                <a:pPr fontAlgn="base">
                  <a:lnSpc>
                    <a:spcPct val="100000"/>
                  </a:lnSpc>
                </a:pPr>
                <a:r>
                  <a:rPr lang="en-US" sz="2000" b="0">
                    <a:solidFill>
                      <a:srgbClr val="360071"/>
                    </a:solidFill>
                    <a:effectLst/>
                  </a:rPr>
                  <a:t>         </a:t>
                </a:r>
                <a14:m>
                  <m:oMath xmlns:m="http://schemas.openxmlformats.org/officeDocument/2006/math">
                    <m:r>
                      <a:rPr lang="en-US" sz="2000" b="0" i="1" smtClean="0">
                        <a:solidFill>
                          <a:srgbClr val="360071"/>
                        </a:solidFill>
                        <a:effectLst/>
                        <a:latin typeface="Cambria Math" panose="02040503050406030204" pitchFamily="18" charset="0"/>
                      </a:rPr>
                      <m:t>𝐶𝑢𝑡</m:t>
                    </m:r>
                    <m:r>
                      <a:rPr lang="en-US" sz="2000" b="0" i="1" smtClean="0">
                        <a:solidFill>
                          <a:srgbClr val="360071"/>
                        </a:solidFill>
                        <a:effectLst/>
                        <a:latin typeface="Cambria Math" panose="02040503050406030204" pitchFamily="18" charset="0"/>
                      </a:rPr>
                      <m:t>(</m:t>
                    </m:r>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𝑉</m:t>
                        </m:r>
                      </m:e>
                      <m:sub>
                        <m:r>
                          <a:rPr lang="en-US" sz="2000" i="1">
                            <a:solidFill>
                              <a:srgbClr val="0070C0"/>
                            </a:solidFill>
                            <a:latin typeface="Cambria Math" panose="02040503050406030204" pitchFamily="18" charset="0"/>
                          </a:rPr>
                          <m:t>𝐴</m:t>
                        </m:r>
                      </m:sub>
                    </m:sSub>
                  </m:oMath>
                </a14:m>
                <a:r>
                  <a:rPr lang="en-US" sz="2000">
                    <a:solidFill>
                      <a:srgbClr val="360071"/>
                    </a:solidFill>
                  </a:rPr>
                  <a:t> , </a:t>
                </a:r>
                <a14:m>
                  <m:oMath xmlns:m="http://schemas.openxmlformats.org/officeDocument/2006/math">
                    <m:sSub>
                      <m:sSubPr>
                        <m:ctrlPr>
                          <a:rPr lang="en-US" sz="2000" i="1">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𝑉</m:t>
                        </m:r>
                      </m:e>
                      <m:sub>
                        <m:r>
                          <a:rPr lang="en-US" sz="2000" i="1">
                            <a:solidFill>
                              <a:srgbClr val="FFC000"/>
                            </a:solidFill>
                            <a:latin typeface="Cambria Math" panose="02040503050406030204" pitchFamily="18" charset="0"/>
                          </a:rPr>
                          <m:t>𝐵</m:t>
                        </m:r>
                      </m:sub>
                    </m:sSub>
                  </m:oMath>
                </a14:m>
                <a:r>
                  <a:rPr lang="en-US" sz="2000">
                    <a:solidFill>
                      <a:srgbClr val="360071"/>
                    </a:solidFill>
                    <a:effectLst/>
                    <a:latin typeface="+mj-lt"/>
                  </a:rPr>
                  <a:t>) = </a:t>
                </a:r>
                <a14:m>
                  <m:oMath xmlns:m="http://schemas.openxmlformats.org/officeDocument/2006/math">
                    <m:nary>
                      <m:naryPr>
                        <m:chr m:val="∑"/>
                        <m:supHide m:val="on"/>
                        <m:ctrlPr>
                          <a:rPr lang="en-US" sz="2000" i="1" smtClean="0">
                            <a:solidFill>
                              <a:srgbClr val="360071"/>
                            </a:solidFill>
                            <a:effectLst/>
                            <a:latin typeface="Cambria Math" panose="02040503050406030204" pitchFamily="18" charset="0"/>
                          </a:rPr>
                        </m:ctrlPr>
                      </m:naryPr>
                      <m:sub>
                        <m:r>
                          <m:rPr>
                            <m:brk m:alnAt="7"/>
                          </m:rPr>
                          <a:rPr lang="en-US" sz="2000" b="0" i="1" smtClean="0">
                            <a:solidFill>
                              <a:srgbClr val="360071"/>
                            </a:solidFill>
                            <a:effectLst/>
                            <a:latin typeface="Cambria Math" panose="02040503050406030204" pitchFamily="18" charset="0"/>
                          </a:rPr>
                          <m:t>𝑢</m:t>
                        </m:r>
                        <m:r>
                          <a:rPr lang="en-US" sz="2000" b="0" i="1" smtClean="0">
                            <a:solidFill>
                              <a:srgbClr val="360071"/>
                            </a:solidFill>
                            <a:effectLst/>
                            <a:latin typeface="Cambria Math" panose="02040503050406030204" pitchFamily="18" charset="0"/>
                            <a:ea typeface="Cambria Math" panose="02040503050406030204" pitchFamily="18" charset="0"/>
                          </a:rPr>
                          <m:t>∈</m:t>
                        </m:r>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𝑉</m:t>
                            </m:r>
                          </m:e>
                          <m:sub>
                            <m:r>
                              <a:rPr lang="en-US" sz="2000" i="1">
                                <a:solidFill>
                                  <a:srgbClr val="0070C0"/>
                                </a:solidFill>
                                <a:latin typeface="Cambria Math" panose="02040503050406030204" pitchFamily="18" charset="0"/>
                              </a:rPr>
                              <m:t>𝐴</m:t>
                            </m:r>
                          </m:sub>
                        </m:sSub>
                        <m:r>
                          <m:rPr>
                            <m:nor/>
                          </m:rPr>
                          <a:rPr lang="en-US" sz="2000" dirty="0">
                            <a:solidFill>
                              <a:srgbClr val="360071"/>
                            </a:solidFill>
                          </a:rPr>
                          <m:t> ,</m:t>
                        </m:r>
                        <m:r>
                          <m:rPr>
                            <m:nor/>
                          </m:rPr>
                          <a:rPr lang="en-US" sz="2000" b="0" i="0" dirty="0" smtClean="0">
                            <a:solidFill>
                              <a:srgbClr val="360071"/>
                            </a:solidFill>
                          </a:rPr>
                          <m:t>v</m:t>
                        </m:r>
                        <m:r>
                          <a:rPr lang="en-US" sz="2000" b="0" i="1" dirty="0" smtClean="0">
                            <a:solidFill>
                              <a:srgbClr val="360071"/>
                            </a:solidFill>
                            <a:latin typeface="Cambria Math" panose="02040503050406030204" pitchFamily="18" charset="0"/>
                            <a:ea typeface="Cambria Math" panose="02040503050406030204" pitchFamily="18" charset="0"/>
                          </a:rPr>
                          <m:t>∈</m:t>
                        </m:r>
                        <m:r>
                          <m:rPr>
                            <m:nor/>
                          </m:rPr>
                          <a:rPr lang="en-US" sz="2000" dirty="0">
                            <a:solidFill>
                              <a:srgbClr val="360071"/>
                            </a:solidFill>
                          </a:rPr>
                          <m:t> </m:t>
                        </m:r>
                        <m:sSub>
                          <m:sSubPr>
                            <m:ctrlPr>
                              <a:rPr lang="en-US" sz="2000" i="1">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𝑉</m:t>
                            </m:r>
                          </m:e>
                          <m:sub>
                            <m:r>
                              <a:rPr lang="en-US" sz="2000" i="1">
                                <a:solidFill>
                                  <a:srgbClr val="FFC000"/>
                                </a:solidFill>
                                <a:latin typeface="Cambria Math" panose="02040503050406030204" pitchFamily="18" charset="0"/>
                              </a:rPr>
                              <m:t>𝐵</m:t>
                            </m:r>
                          </m:sub>
                        </m:sSub>
                      </m:sub>
                      <m:sup/>
                      <m:e>
                        <m:r>
                          <a:rPr lang="en-US" sz="2000" b="0" i="1" smtClean="0">
                            <a:solidFill>
                              <a:srgbClr val="360071"/>
                            </a:solidFill>
                            <a:effectLst/>
                            <a:latin typeface="Cambria Math" panose="02040503050406030204" pitchFamily="18" charset="0"/>
                          </a:rPr>
                          <m:t>𝑤</m:t>
                        </m:r>
                        <m:r>
                          <a:rPr lang="en-US" sz="2000" b="0" i="1" smtClean="0">
                            <a:solidFill>
                              <a:srgbClr val="360071"/>
                            </a:solidFill>
                            <a:effectLst/>
                            <a:latin typeface="Cambria Math" panose="02040503050406030204" pitchFamily="18" charset="0"/>
                          </a:rPr>
                          <m:t>(</m:t>
                        </m:r>
                        <m:r>
                          <a:rPr lang="en-US" sz="2000" b="0" i="1" smtClean="0">
                            <a:solidFill>
                              <a:srgbClr val="360071"/>
                            </a:solidFill>
                            <a:effectLst/>
                            <a:latin typeface="Cambria Math" panose="02040503050406030204" pitchFamily="18" charset="0"/>
                          </a:rPr>
                          <m:t>𝑢</m:t>
                        </m:r>
                        <m:r>
                          <a:rPr lang="en-US" sz="2000" b="0" i="1" smtClean="0">
                            <a:solidFill>
                              <a:srgbClr val="360071"/>
                            </a:solidFill>
                            <a:effectLst/>
                            <a:latin typeface="Cambria Math" panose="02040503050406030204" pitchFamily="18" charset="0"/>
                          </a:rPr>
                          <m:t>,</m:t>
                        </m:r>
                        <m:r>
                          <a:rPr lang="en-US" sz="2000" b="0" i="1" smtClean="0">
                            <a:solidFill>
                              <a:srgbClr val="360071"/>
                            </a:solidFill>
                            <a:effectLst/>
                            <a:latin typeface="Cambria Math" panose="02040503050406030204" pitchFamily="18" charset="0"/>
                          </a:rPr>
                          <m:t>𝑣</m:t>
                        </m:r>
                        <m:r>
                          <a:rPr lang="en-US" sz="2000" b="0" i="1" smtClean="0">
                            <a:solidFill>
                              <a:srgbClr val="360071"/>
                            </a:solidFill>
                            <a:effectLst/>
                            <a:latin typeface="Cambria Math" panose="02040503050406030204" pitchFamily="18" charset="0"/>
                          </a:rPr>
                          <m:t>)</m:t>
                        </m:r>
                      </m:e>
                    </m:nary>
                  </m:oMath>
                </a14:m>
                <a:endParaRPr lang="en-US" sz="2000">
                  <a:solidFill>
                    <a:srgbClr val="360071"/>
                  </a:solidFill>
                  <a:effectLst/>
                  <a:latin typeface="+mj-lt"/>
                </a:endParaRPr>
              </a:p>
            </p:txBody>
          </p:sp>
        </mc:Choice>
        <mc:Fallback xmlns="">
          <p:sp>
            <p:nvSpPr>
              <p:cNvPr id="6" name="Content Placeholder 7">
                <a:extLst>
                  <a:ext uri="{FF2B5EF4-FFF2-40B4-BE49-F238E27FC236}">
                    <a16:creationId xmlns:a16="http://schemas.microsoft.com/office/drawing/2014/main" id="{DAB898F5-2058-CCD2-2649-F1498163985C}"/>
                  </a:ext>
                </a:extLst>
              </p:cNvPr>
              <p:cNvSpPr txBox="1">
                <a:spLocks noRot="1" noChangeAspect="1" noMove="1" noResize="1" noEditPoints="1" noAdjustHandles="1" noChangeArrowheads="1" noChangeShapeType="1" noTextEdit="1"/>
              </p:cNvSpPr>
              <p:nvPr/>
            </p:nvSpPr>
            <p:spPr>
              <a:xfrm>
                <a:off x="1173830" y="2469629"/>
                <a:ext cx="4922170" cy="4224254"/>
              </a:xfrm>
              <a:prstGeom prst="rect">
                <a:avLst/>
              </a:prstGeom>
              <a:blipFill>
                <a:blip r:embed="rId2"/>
                <a:stretch>
                  <a:fillRect l="-1115" t="-577" r="-2354"/>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AAEBCC6-959A-3D5F-0219-DB90BF460EB3}"/>
              </a:ext>
            </a:extLst>
          </p:cNvPr>
          <p:cNvSpPr/>
          <p:nvPr/>
        </p:nvSpPr>
        <p:spPr>
          <a:xfrm>
            <a:off x="1527142" y="5722070"/>
            <a:ext cx="4336330" cy="837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Rectangle 7">
            <a:extLst>
              <a:ext uri="{FF2B5EF4-FFF2-40B4-BE49-F238E27FC236}">
                <a16:creationId xmlns:a16="http://schemas.microsoft.com/office/drawing/2014/main" id="{14AF463E-6E91-D1B5-5447-745DD6EEF0E0}"/>
              </a:ext>
            </a:extLst>
          </p:cNvPr>
          <p:cNvSpPr/>
          <p:nvPr/>
        </p:nvSpPr>
        <p:spPr>
          <a:xfrm>
            <a:off x="1527142" y="5247617"/>
            <a:ext cx="4411745" cy="78885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3074" name="Picture 2" descr="cut">
            <a:extLst>
              <a:ext uri="{FF2B5EF4-FFF2-40B4-BE49-F238E27FC236}">
                <a16:creationId xmlns:a16="http://schemas.microsoft.com/office/drawing/2014/main" id="{E7467CAB-FA7E-4235-C52D-CE3A288B4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5687" y="3516107"/>
            <a:ext cx="5014156" cy="25496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A0721AF-E878-1A8B-9195-F2FAE6F50014}"/>
              </a:ext>
            </a:extLst>
          </p:cNvPr>
          <p:cNvSpPr txBox="1"/>
          <p:nvPr/>
        </p:nvSpPr>
        <p:spPr>
          <a:xfrm>
            <a:off x="8843717" y="6190154"/>
            <a:ext cx="2172685" cy="369332"/>
          </a:xfrm>
          <a:prstGeom prst="rect">
            <a:avLst/>
          </a:prstGeom>
          <a:noFill/>
        </p:spPr>
        <p:txBody>
          <a:bodyPr wrap="square">
            <a:spAutoFit/>
          </a:bodyPr>
          <a:lstStyle/>
          <a:p>
            <a:r>
              <a:rPr lang="en-US" sz="1800" i="1">
                <a:solidFill>
                  <a:srgbClr val="360071"/>
                </a:solidFill>
                <a:effectLst/>
              </a:rPr>
              <a:t>undirected graph</a:t>
            </a:r>
            <a:endParaRPr lang="en-US" i="1"/>
          </a:p>
        </p:txBody>
      </p:sp>
    </p:spTree>
    <p:extLst>
      <p:ext uri="{BB962C8B-B14F-4D97-AF65-F5344CB8AC3E}">
        <p14:creationId xmlns:p14="http://schemas.microsoft.com/office/powerpoint/2010/main" val="3406867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43</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626534" y="1566566"/>
            <a:ext cx="7603066"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solidFill>
                  <a:srgbClr val="005F73"/>
                </a:solidFill>
              </a:rPr>
              <a:t>2.2.4. </a:t>
            </a:r>
            <a:r>
              <a:rPr lang="en-US" i="1">
                <a:effectLst/>
                <a:latin typeface="Roboto" panose="02000000000000000000" pitchFamily="2" charset="0"/>
              </a:rPr>
              <a:t>Max-flow min-cut theorem</a:t>
            </a:r>
          </a:p>
          <a:p>
            <a:endParaRPr lang="en-US" i="1">
              <a:solidFill>
                <a:srgbClr val="005F73"/>
              </a:solidFill>
            </a:endParaRPr>
          </a:p>
        </p:txBody>
      </p:sp>
      <mc:AlternateContent xmlns:mc="http://schemas.openxmlformats.org/markup-compatibility/2006" xmlns:a14="http://schemas.microsoft.com/office/drawing/2010/main">
        <mc:Choice Requires="a14">
          <p:sp>
            <p:nvSpPr>
              <p:cNvPr id="6" name="Content Placeholder 7">
                <a:extLst>
                  <a:ext uri="{FF2B5EF4-FFF2-40B4-BE49-F238E27FC236}">
                    <a16:creationId xmlns:a16="http://schemas.microsoft.com/office/drawing/2014/main" id="{DAB898F5-2058-CCD2-2649-F1498163985C}"/>
                  </a:ext>
                </a:extLst>
              </p:cNvPr>
              <p:cNvSpPr txBox="1">
                <a:spLocks/>
              </p:cNvSpPr>
              <p:nvPr/>
            </p:nvSpPr>
            <p:spPr>
              <a:xfrm>
                <a:off x="1173830" y="2338137"/>
                <a:ext cx="5142130" cy="4224254"/>
              </a:xfrm>
              <a:prstGeom prst="rect">
                <a:avLst/>
              </a:prstGeom>
              <a:solidFill>
                <a:schemeClr val="bg1"/>
              </a:solidFill>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indent="-342900" fontAlgn="base">
                  <a:lnSpc>
                    <a:spcPct val="100000"/>
                  </a:lnSpc>
                  <a:buFont typeface="Arial" panose="020B0604020202020204" pitchFamily="34" charset="0"/>
                  <a:buChar char="•"/>
                </a:pPr>
                <a:r>
                  <a:rPr lang="en-US" sz="2000">
                    <a:solidFill>
                      <a:srgbClr val="360071"/>
                    </a:solidFill>
                  </a:rPr>
                  <a:t>A </a:t>
                </a:r>
                <a:r>
                  <a:rPr lang="en-US" sz="2000" b="1">
                    <a:solidFill>
                      <a:srgbClr val="360071"/>
                    </a:solidFill>
                  </a:rPr>
                  <a:t>cut</a:t>
                </a:r>
                <a:r>
                  <a:rPr lang="en-US" sz="2000">
                    <a:solidFill>
                      <a:srgbClr val="360071"/>
                    </a:solidFill>
                  </a:rPr>
                  <a:t> induced by partitioning vertices of a network into some subset </a:t>
                </a:r>
                <a14:m>
                  <m:oMath xmlns:m="http://schemas.openxmlformats.org/officeDocument/2006/math">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𝑉</m:t>
                        </m:r>
                      </m:e>
                      <m:sub>
                        <m:r>
                          <a:rPr lang="en-US" sz="2000" i="1">
                            <a:solidFill>
                              <a:srgbClr val="0070C0"/>
                            </a:solidFill>
                            <a:latin typeface="Cambria Math" panose="02040503050406030204" pitchFamily="18" charset="0"/>
                          </a:rPr>
                          <m:t>𝐴</m:t>
                        </m:r>
                      </m:sub>
                    </m:sSub>
                  </m:oMath>
                </a14:m>
                <a:r>
                  <a:rPr lang="en-US" sz="2000">
                    <a:solidFill>
                      <a:srgbClr val="360071"/>
                    </a:solidFill>
                  </a:rPr>
                  <a:t>containing the source and </a:t>
                </a:r>
                <a14:m>
                  <m:oMath xmlns:m="http://schemas.openxmlformats.org/officeDocument/2006/math">
                    <m:sSub>
                      <m:sSubPr>
                        <m:ctrlPr>
                          <a:rPr lang="en-US" sz="2000" i="1">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𝑉</m:t>
                        </m:r>
                      </m:e>
                      <m:sub>
                        <m:r>
                          <a:rPr lang="en-US" sz="2000" i="1">
                            <a:solidFill>
                              <a:srgbClr val="FFC000"/>
                            </a:solidFill>
                            <a:latin typeface="Cambria Math" panose="02040503050406030204" pitchFamily="18" charset="0"/>
                          </a:rPr>
                          <m:t>𝐵</m:t>
                        </m:r>
                      </m:sub>
                    </m:sSub>
                  </m:oMath>
                </a14:m>
                <a:r>
                  <a:rPr lang="en-US" sz="2000">
                    <a:solidFill>
                      <a:srgbClr val="360071"/>
                    </a:solidFill>
                  </a:rPr>
                  <a:t>, the complement of </a:t>
                </a:r>
                <a14:m>
                  <m:oMath xmlns:m="http://schemas.openxmlformats.org/officeDocument/2006/math">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𝑉</m:t>
                        </m:r>
                      </m:e>
                      <m:sub>
                        <m:r>
                          <a:rPr lang="en-US" sz="2000" i="1">
                            <a:solidFill>
                              <a:srgbClr val="0070C0"/>
                            </a:solidFill>
                            <a:latin typeface="Cambria Math" panose="02040503050406030204" pitchFamily="18" charset="0"/>
                          </a:rPr>
                          <m:t>𝐴</m:t>
                        </m:r>
                      </m:sub>
                    </m:sSub>
                  </m:oMath>
                </a14:m>
                <a:r>
                  <a:rPr lang="en-US" sz="2000">
                    <a:solidFill>
                      <a:srgbClr val="360071"/>
                    </a:solidFill>
                  </a:rPr>
                  <a:t>, containing the sink is the set of all the edges with a tail in </a:t>
                </a:r>
                <a14:m>
                  <m:oMath xmlns:m="http://schemas.openxmlformats.org/officeDocument/2006/math">
                    <m:sSub>
                      <m:sSubPr>
                        <m:ctrlPr>
                          <a:rPr lang="en-US" sz="2000" i="1">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𝑉</m:t>
                        </m:r>
                      </m:e>
                      <m:sub>
                        <m:r>
                          <a:rPr lang="en-US" sz="2000" i="1">
                            <a:solidFill>
                              <a:srgbClr val="FFC000"/>
                            </a:solidFill>
                            <a:latin typeface="Cambria Math" panose="02040503050406030204" pitchFamily="18" charset="0"/>
                          </a:rPr>
                          <m:t>𝐵</m:t>
                        </m:r>
                      </m:sub>
                    </m:sSub>
                  </m:oMath>
                </a14:m>
                <a:r>
                  <a:rPr lang="en-US" sz="2000">
                    <a:solidFill>
                      <a:srgbClr val="360071"/>
                    </a:solidFill>
                  </a:rPr>
                  <a:t>and a head in</a:t>
                </a:r>
                <a14:m>
                  <m:oMath xmlns:m="http://schemas.openxmlformats.org/officeDocument/2006/math">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𝑉</m:t>
                        </m:r>
                      </m:e>
                      <m:sub>
                        <m:r>
                          <a:rPr lang="en-US" sz="2000" i="1">
                            <a:solidFill>
                              <a:srgbClr val="0070C0"/>
                            </a:solidFill>
                            <a:latin typeface="Cambria Math" panose="02040503050406030204" pitchFamily="18" charset="0"/>
                          </a:rPr>
                          <m:t>𝐴</m:t>
                        </m:r>
                      </m:sub>
                    </m:sSub>
                  </m:oMath>
                </a14:m>
                <a:r>
                  <a:rPr lang="en-US" sz="2000">
                    <a:solidFill>
                      <a:srgbClr val="360071"/>
                    </a:solidFill>
                  </a:rPr>
                  <a:t>. We denote a cut C(</a:t>
                </a:r>
                <a14:m>
                  <m:oMath xmlns:m="http://schemas.openxmlformats.org/officeDocument/2006/math">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𝑉</m:t>
                        </m:r>
                      </m:e>
                      <m:sub>
                        <m:r>
                          <a:rPr lang="en-US" sz="2000" i="1">
                            <a:solidFill>
                              <a:srgbClr val="0070C0"/>
                            </a:solidFill>
                            <a:latin typeface="Cambria Math" panose="02040503050406030204" pitchFamily="18" charset="0"/>
                          </a:rPr>
                          <m:t>𝐴</m:t>
                        </m:r>
                      </m:sub>
                    </m:sSub>
                  </m:oMath>
                </a14:m>
                <a:r>
                  <a:rPr lang="en-US" sz="2000">
                    <a:solidFill>
                      <a:srgbClr val="360071"/>
                    </a:solidFill>
                  </a:rPr>
                  <a:t>, </a:t>
                </a:r>
                <a14:m>
                  <m:oMath xmlns:m="http://schemas.openxmlformats.org/officeDocument/2006/math">
                    <m:sSub>
                      <m:sSubPr>
                        <m:ctrlPr>
                          <a:rPr lang="en-US" sz="2000" i="1">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𝑉</m:t>
                        </m:r>
                      </m:e>
                      <m:sub>
                        <m:r>
                          <a:rPr lang="en-US" sz="2000" i="1">
                            <a:solidFill>
                              <a:srgbClr val="FFC000"/>
                            </a:solidFill>
                            <a:latin typeface="Cambria Math" panose="02040503050406030204" pitchFamily="18" charset="0"/>
                          </a:rPr>
                          <m:t>𝐵</m:t>
                        </m:r>
                      </m:sub>
                    </m:sSub>
                  </m:oMath>
                </a14:m>
                <a:r>
                  <a:rPr lang="en-US" sz="2000">
                    <a:solidFill>
                      <a:srgbClr val="360071"/>
                    </a:solidFill>
                  </a:rPr>
                  <a:t>).</a:t>
                </a:r>
                <a:endParaRPr lang="en-US" sz="2000" i="1">
                  <a:solidFill>
                    <a:srgbClr val="360071"/>
                  </a:solidFill>
                  <a:latin typeface="+mj-lt"/>
                </a:endParaRPr>
              </a:p>
              <a:p>
                <a:pPr algn="l" fontAlgn="base">
                  <a:lnSpc>
                    <a:spcPct val="100000"/>
                  </a:lnSpc>
                </a:pPr>
                <a:r>
                  <a:rPr lang="en-US" sz="2000" i="1">
                    <a:solidFill>
                      <a:srgbClr val="360071"/>
                    </a:solidFill>
                    <a:latin typeface="+mj-lt"/>
                  </a:rPr>
                  <a:t>Example :</a:t>
                </a:r>
              </a:p>
              <a:p>
                <a:pPr marL="342900" indent="-342900" fontAlgn="base">
                  <a:lnSpc>
                    <a:spcPct val="100000"/>
                  </a:lnSpc>
                  <a:buFont typeface="Arial" panose="020B0604020202020204" pitchFamily="34" charset="0"/>
                  <a:buChar char="•"/>
                </a:pPr>
                <a:r>
                  <a:rPr lang="en-US" sz="2000" b="0" i="0">
                    <a:solidFill>
                      <a:srgbClr val="360071"/>
                    </a:solidFill>
                    <a:effectLst/>
                    <a:latin typeface="+mj-lt"/>
                  </a:rPr>
                  <a:t>  </a:t>
                </a:r>
                <a14:m>
                  <m:oMath xmlns:m="http://schemas.openxmlformats.org/officeDocument/2006/math">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𝑉</m:t>
                        </m:r>
                      </m:e>
                      <m:sub>
                        <m:r>
                          <a:rPr lang="en-US" sz="2000" i="1">
                            <a:solidFill>
                              <a:srgbClr val="0070C0"/>
                            </a:solidFill>
                            <a:latin typeface="Cambria Math" panose="02040503050406030204" pitchFamily="18" charset="0"/>
                          </a:rPr>
                          <m:t>𝐴</m:t>
                        </m:r>
                      </m:sub>
                    </m:sSub>
                  </m:oMath>
                </a14:m>
                <a:r>
                  <a:rPr lang="en-US" sz="2000">
                    <a:solidFill>
                      <a:srgbClr val="360071"/>
                    </a:solidFill>
                    <a:latin typeface="+mj-lt"/>
                  </a:rPr>
                  <a:t>= {s, A, D} and </a:t>
                </a:r>
                <a14:m>
                  <m:oMath xmlns:m="http://schemas.openxmlformats.org/officeDocument/2006/math">
                    <m:sSub>
                      <m:sSubPr>
                        <m:ctrlPr>
                          <a:rPr lang="en-US" sz="2000" i="1">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𝑉</m:t>
                        </m:r>
                      </m:e>
                      <m:sub>
                        <m:r>
                          <a:rPr lang="en-US" sz="2000" i="1">
                            <a:solidFill>
                              <a:srgbClr val="FFC000"/>
                            </a:solidFill>
                            <a:latin typeface="Cambria Math" panose="02040503050406030204" pitchFamily="18" charset="0"/>
                          </a:rPr>
                          <m:t>𝐵</m:t>
                        </m:r>
                      </m:sub>
                    </m:sSub>
                  </m:oMath>
                </a14:m>
                <a:r>
                  <a:rPr lang="en-US" sz="2000">
                    <a:solidFill>
                      <a:srgbClr val="360071"/>
                    </a:solidFill>
                    <a:latin typeface="+mj-lt"/>
                  </a:rPr>
                  <a:t>= {B, C, t} :</a:t>
                </a:r>
              </a:p>
              <a:p>
                <a:pPr marL="342900" indent="-342900" fontAlgn="base">
                  <a:lnSpc>
                    <a:spcPct val="100000"/>
                  </a:lnSpc>
                  <a:buFont typeface="Arial" panose="020B0604020202020204" pitchFamily="34" charset="0"/>
                  <a:buChar char="•"/>
                </a:pPr>
                <a:r>
                  <a:rPr lang="en-US" sz="2000">
                    <a:solidFill>
                      <a:srgbClr val="360071"/>
                    </a:solidFill>
                  </a:rPr>
                  <a:t> C(</a:t>
                </a:r>
                <a14:m>
                  <m:oMath xmlns:m="http://schemas.openxmlformats.org/officeDocument/2006/math">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𝑉</m:t>
                        </m:r>
                      </m:e>
                      <m:sub>
                        <m:r>
                          <a:rPr lang="en-US" sz="2000" i="1">
                            <a:solidFill>
                              <a:srgbClr val="0070C0"/>
                            </a:solidFill>
                            <a:latin typeface="Cambria Math" panose="02040503050406030204" pitchFamily="18" charset="0"/>
                          </a:rPr>
                          <m:t>𝐴</m:t>
                        </m:r>
                      </m:sub>
                    </m:sSub>
                  </m:oMath>
                </a14:m>
                <a:r>
                  <a:rPr lang="en-US" sz="2000">
                    <a:solidFill>
                      <a:srgbClr val="360071"/>
                    </a:solidFill>
                  </a:rPr>
                  <a:t>, </a:t>
                </a:r>
                <a14:m>
                  <m:oMath xmlns:m="http://schemas.openxmlformats.org/officeDocument/2006/math">
                    <m:sSub>
                      <m:sSubPr>
                        <m:ctrlPr>
                          <a:rPr lang="en-US" sz="2000" i="1">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𝑉</m:t>
                        </m:r>
                      </m:e>
                      <m:sub>
                        <m:r>
                          <a:rPr lang="en-US" sz="2000" i="1">
                            <a:solidFill>
                              <a:srgbClr val="FFC000"/>
                            </a:solidFill>
                            <a:latin typeface="Cambria Math" panose="02040503050406030204" pitchFamily="18" charset="0"/>
                          </a:rPr>
                          <m:t>𝐵</m:t>
                        </m:r>
                      </m:sub>
                    </m:sSub>
                  </m:oMath>
                </a14:m>
                <a:r>
                  <a:rPr lang="en-US" sz="2000">
                    <a:solidFill>
                      <a:srgbClr val="360071"/>
                    </a:solidFill>
                  </a:rPr>
                  <a:t> ) = {(A, B), (A, C), (D, C)}</a:t>
                </a:r>
                <a:endParaRPr lang="en-US" sz="2000">
                  <a:solidFill>
                    <a:srgbClr val="360071"/>
                  </a:solidFill>
                  <a:latin typeface="+mj-lt"/>
                </a:endParaRPr>
              </a:p>
              <a:p>
                <a:pPr marL="342900" indent="-342900" fontAlgn="base">
                  <a:lnSpc>
                    <a:spcPct val="100000"/>
                  </a:lnSpc>
                  <a:buFont typeface="Arial" panose="020B0604020202020204" pitchFamily="34" charset="0"/>
                  <a:buChar char="•"/>
                </a:pPr>
                <a:r>
                  <a:rPr lang="en-US" sz="2000">
                    <a:solidFill>
                      <a:srgbClr val="360071"/>
                    </a:solidFill>
                    <a:latin typeface="+mj-lt"/>
                  </a:rPr>
                  <a:t> c(</a:t>
                </a:r>
                <a14:m>
                  <m:oMath xmlns:m="http://schemas.openxmlformats.org/officeDocument/2006/math">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𝑉</m:t>
                        </m:r>
                      </m:e>
                      <m:sub>
                        <m:r>
                          <a:rPr lang="en-US" sz="2000" i="1">
                            <a:solidFill>
                              <a:srgbClr val="0070C0"/>
                            </a:solidFill>
                            <a:latin typeface="Cambria Math" panose="02040503050406030204" pitchFamily="18" charset="0"/>
                          </a:rPr>
                          <m:t>𝐴</m:t>
                        </m:r>
                      </m:sub>
                    </m:sSub>
                  </m:oMath>
                </a14:m>
                <a:r>
                  <a:rPr lang="en-US" sz="2000">
                    <a:solidFill>
                      <a:srgbClr val="360071"/>
                    </a:solidFill>
                  </a:rPr>
                  <a:t>, </a:t>
                </a:r>
                <a14:m>
                  <m:oMath xmlns:m="http://schemas.openxmlformats.org/officeDocument/2006/math">
                    <m:sSub>
                      <m:sSubPr>
                        <m:ctrlPr>
                          <a:rPr lang="en-US" sz="2000" i="1">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𝑉</m:t>
                        </m:r>
                      </m:e>
                      <m:sub>
                        <m:r>
                          <a:rPr lang="en-US" sz="2000" i="1">
                            <a:solidFill>
                              <a:srgbClr val="FFC000"/>
                            </a:solidFill>
                            <a:latin typeface="Cambria Math" panose="02040503050406030204" pitchFamily="18" charset="0"/>
                          </a:rPr>
                          <m:t>𝐵</m:t>
                        </m:r>
                      </m:sub>
                    </m:sSub>
                  </m:oMath>
                </a14:m>
                <a:r>
                  <a:rPr lang="en-US" sz="2000">
                    <a:solidFill>
                      <a:srgbClr val="360071"/>
                    </a:solidFill>
                    <a:latin typeface="+mj-lt"/>
                  </a:rPr>
                  <a:t> ) = 5 +3 +2 =10</a:t>
                </a:r>
                <a:endParaRPr lang="en-US" sz="2000" i="0">
                  <a:solidFill>
                    <a:srgbClr val="360071"/>
                  </a:solidFill>
                  <a:effectLst/>
                  <a:latin typeface="+mj-lt"/>
                </a:endParaRPr>
              </a:p>
            </p:txBody>
          </p:sp>
        </mc:Choice>
        <mc:Fallback xmlns="">
          <p:sp>
            <p:nvSpPr>
              <p:cNvPr id="6" name="Content Placeholder 7">
                <a:extLst>
                  <a:ext uri="{FF2B5EF4-FFF2-40B4-BE49-F238E27FC236}">
                    <a16:creationId xmlns:a16="http://schemas.microsoft.com/office/drawing/2014/main" id="{DAB898F5-2058-CCD2-2649-F1498163985C}"/>
                  </a:ext>
                </a:extLst>
              </p:cNvPr>
              <p:cNvSpPr txBox="1">
                <a:spLocks noRot="1" noChangeAspect="1" noMove="1" noResize="1" noEditPoints="1" noAdjustHandles="1" noChangeArrowheads="1" noChangeShapeType="1" noTextEdit="1"/>
              </p:cNvSpPr>
              <p:nvPr/>
            </p:nvSpPr>
            <p:spPr>
              <a:xfrm>
                <a:off x="1173830" y="2338137"/>
                <a:ext cx="5142130" cy="4224254"/>
              </a:xfrm>
              <a:prstGeom prst="rect">
                <a:avLst/>
              </a:prstGeom>
              <a:blipFill>
                <a:blip r:embed="rId2"/>
                <a:stretch>
                  <a:fillRect l="-1305" t="-722" r="-2372" b="-3463"/>
                </a:stretch>
              </a:blipFill>
            </p:spPr>
            <p:txBody>
              <a:bodyPr/>
              <a:lstStyle/>
              <a:p>
                <a:r>
                  <a:rPr lang="en-US">
                    <a:noFill/>
                  </a:rPr>
                  <a:t> </a:t>
                </a:r>
              </a:p>
            </p:txBody>
          </p:sp>
        </mc:Fallback>
      </mc:AlternateContent>
      <p:pic>
        <p:nvPicPr>
          <p:cNvPr id="7170" name="Picture 2" descr="Minimum cut">
            <a:extLst>
              <a:ext uri="{FF2B5EF4-FFF2-40B4-BE49-F238E27FC236}">
                <a16:creationId xmlns:a16="http://schemas.microsoft.com/office/drawing/2014/main" id="{BB5EAC5D-ADF6-779E-AA4E-E19E83B3C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823" y="3075813"/>
            <a:ext cx="6069117" cy="3483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961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44</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626534" y="1566566"/>
            <a:ext cx="7603066"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solidFill>
                  <a:srgbClr val="005F73"/>
                </a:solidFill>
              </a:rPr>
              <a:t>2.2.4. </a:t>
            </a:r>
            <a:r>
              <a:rPr lang="en-US" i="1">
                <a:effectLst/>
                <a:latin typeface="Roboto" panose="02000000000000000000" pitchFamily="2" charset="0"/>
              </a:rPr>
              <a:t>Max-flow min-cut theorem</a:t>
            </a:r>
          </a:p>
          <a:p>
            <a:endParaRPr lang="en-US" i="1">
              <a:solidFill>
                <a:srgbClr val="005F73"/>
              </a:solidFill>
            </a:endParaRPr>
          </a:p>
        </p:txBody>
      </p:sp>
      <p:sp>
        <p:nvSpPr>
          <p:cNvPr id="6" name="Content Placeholder 7">
            <a:extLst>
              <a:ext uri="{FF2B5EF4-FFF2-40B4-BE49-F238E27FC236}">
                <a16:creationId xmlns:a16="http://schemas.microsoft.com/office/drawing/2014/main" id="{DAB898F5-2058-CCD2-2649-F1498163985C}"/>
              </a:ext>
            </a:extLst>
          </p:cNvPr>
          <p:cNvSpPr txBox="1">
            <a:spLocks/>
          </p:cNvSpPr>
          <p:nvPr/>
        </p:nvSpPr>
        <p:spPr>
          <a:xfrm>
            <a:off x="626535" y="2469629"/>
            <a:ext cx="5835226" cy="3724731"/>
          </a:xfrm>
          <a:prstGeom prst="rect">
            <a:avLst/>
          </a:prstGeom>
          <a:solidFill>
            <a:schemeClr val="bg1"/>
          </a:solidFill>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fontAlgn="base">
              <a:lnSpc>
                <a:spcPct val="100000"/>
              </a:lnSpc>
              <a:buFont typeface="Arial" panose="020B0604020202020204" pitchFamily="34" charset="0"/>
              <a:buChar char="•"/>
            </a:pPr>
            <a:r>
              <a:rPr lang="en-US" sz="2000">
                <a:solidFill>
                  <a:srgbClr val="360071"/>
                </a:solidFill>
                <a:latin typeface="Segoe UI (Body)"/>
              </a:rPr>
              <a:t>The max-flow min-cut theorem states that </a:t>
            </a:r>
            <a:br>
              <a:rPr lang="en-US" sz="2000">
                <a:solidFill>
                  <a:srgbClr val="360071"/>
                </a:solidFill>
                <a:latin typeface="Segoe UI (Body)"/>
              </a:rPr>
            </a:br>
            <a:r>
              <a:rPr lang="en-US" sz="2000" b="1" i="1">
                <a:solidFill>
                  <a:srgbClr val="360071"/>
                </a:solidFill>
                <a:latin typeface="Segoe UI (Body)"/>
              </a:rPr>
              <a:t>the maximum flow through any network from a given source to a given sink is exactly equal to the minimum sum of a cut</a:t>
            </a:r>
            <a:r>
              <a:rPr lang="en-US" sz="2000" i="1">
                <a:solidFill>
                  <a:srgbClr val="360071"/>
                </a:solidFill>
                <a:latin typeface="Segoe UI (Body)"/>
              </a:rPr>
              <a:t>.  </a:t>
            </a:r>
          </a:p>
          <a:p>
            <a:pPr marL="285750" indent="-285750" fontAlgn="base">
              <a:lnSpc>
                <a:spcPct val="100000"/>
              </a:lnSpc>
              <a:buFont typeface="Arial" panose="020B0604020202020204" pitchFamily="34" charset="0"/>
              <a:buChar char="•"/>
            </a:pPr>
            <a:r>
              <a:rPr lang="en-US" sz="2000">
                <a:solidFill>
                  <a:srgbClr val="360071"/>
                </a:solidFill>
                <a:latin typeface="+mj-lt"/>
              </a:rPr>
              <a:t>Proof  : </a:t>
            </a:r>
            <a:r>
              <a:rPr lang="en-US" sz="2000" b="0" i="0" u="none" strike="noStrike" err="1">
                <a:solidFill>
                  <a:srgbClr val="0F6FC5"/>
                </a:solidFill>
                <a:effectLst/>
                <a:latin typeface="+mj-lt"/>
                <a:hlinkClick r:id="rId3"/>
              </a:rPr>
              <a:t>Anany</a:t>
            </a:r>
            <a:r>
              <a:rPr lang="en-US" sz="2000" b="0" i="0" u="none" strike="noStrike">
                <a:solidFill>
                  <a:srgbClr val="0F6FC5"/>
                </a:solidFill>
                <a:effectLst/>
                <a:latin typeface="+mj-lt"/>
                <a:hlinkClick r:id="rId3"/>
              </a:rPr>
              <a:t> Levitin, Introduction to the Design and Analysis of Algorithms, 3rd Edition, 2014File</a:t>
            </a:r>
            <a:br>
              <a:rPr lang="en-US" sz="2000"/>
            </a:br>
            <a:endParaRPr lang="en-US" sz="2000" i="0">
              <a:solidFill>
                <a:srgbClr val="360071"/>
              </a:solidFill>
              <a:effectLst/>
              <a:latin typeface="+mj-lt"/>
            </a:endParaRPr>
          </a:p>
        </p:txBody>
      </p:sp>
      <p:pic>
        <p:nvPicPr>
          <p:cNvPr id="11" name="Picture 2" descr="Initial Residual Graph">
            <a:extLst>
              <a:ext uri="{FF2B5EF4-FFF2-40B4-BE49-F238E27FC236}">
                <a16:creationId xmlns:a16="http://schemas.microsoft.com/office/drawing/2014/main" id="{F309176A-429A-7A89-FA6F-D4CB0189B3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459" t="18285"/>
          <a:stretch/>
        </p:blipFill>
        <p:spPr bwMode="auto">
          <a:xfrm>
            <a:off x="7033869" y="3749322"/>
            <a:ext cx="5158131" cy="2239027"/>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71B5CEBA-C78A-2DCD-5926-CB2AF476A8E1}"/>
              </a:ext>
            </a:extLst>
          </p:cNvPr>
          <p:cNvSpPr/>
          <p:nvPr/>
        </p:nvSpPr>
        <p:spPr>
          <a:xfrm rot="1507998">
            <a:off x="6878107" y="4533838"/>
            <a:ext cx="2093870" cy="1336083"/>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7116590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45</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5B57E481-DC8C-C354-FC19-8419CFBD2683}"/>
              </a:ext>
            </a:extLst>
          </p:cNvPr>
          <p:cNvSpPr txBox="1">
            <a:spLocks/>
          </p:cNvSpPr>
          <p:nvPr/>
        </p:nvSpPr>
        <p:spPr>
          <a:xfrm>
            <a:off x="-2478214" y="1048512"/>
            <a:ext cx="11119104"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t>2.2. Maximum Flow</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81B2A8AD-CB48-D8F9-9DA6-E15585C4AF78}"/>
              </a:ext>
            </a:extLst>
          </p:cNvPr>
          <p:cNvSpPr txBox="1">
            <a:spLocks/>
          </p:cNvSpPr>
          <p:nvPr/>
        </p:nvSpPr>
        <p:spPr>
          <a:xfrm>
            <a:off x="626534" y="1566566"/>
            <a:ext cx="7603066"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i="1">
                <a:solidFill>
                  <a:srgbClr val="005F73"/>
                </a:solidFill>
              </a:rPr>
              <a:t>2.2.4. </a:t>
            </a:r>
            <a:r>
              <a:rPr lang="en-US" i="1">
                <a:effectLst/>
                <a:latin typeface="Roboto" panose="02000000000000000000" pitchFamily="2" charset="0"/>
              </a:rPr>
              <a:t>Max-flow min-cut theorem</a:t>
            </a:r>
          </a:p>
          <a:p>
            <a:endParaRPr lang="en-US" i="1">
              <a:solidFill>
                <a:srgbClr val="005F73"/>
              </a:solidFill>
            </a:endParaRPr>
          </a:p>
        </p:txBody>
      </p:sp>
      <p:sp>
        <p:nvSpPr>
          <p:cNvPr id="6" name="Content Placeholder 7">
            <a:extLst>
              <a:ext uri="{FF2B5EF4-FFF2-40B4-BE49-F238E27FC236}">
                <a16:creationId xmlns:a16="http://schemas.microsoft.com/office/drawing/2014/main" id="{DAB898F5-2058-CCD2-2649-F1498163985C}"/>
              </a:ext>
            </a:extLst>
          </p:cNvPr>
          <p:cNvSpPr txBox="1">
            <a:spLocks/>
          </p:cNvSpPr>
          <p:nvPr/>
        </p:nvSpPr>
        <p:spPr>
          <a:xfrm>
            <a:off x="1173829" y="2469629"/>
            <a:ext cx="5066715" cy="3724731"/>
          </a:xfrm>
          <a:prstGeom prst="rect">
            <a:avLst/>
          </a:prstGeom>
          <a:solidFill>
            <a:schemeClr val="bg1"/>
          </a:solidFill>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fontAlgn="base">
              <a:lnSpc>
                <a:spcPct val="100000"/>
              </a:lnSpc>
            </a:pPr>
            <a:r>
              <a:rPr lang="en-US" sz="1800" b="0" i="0">
                <a:solidFill>
                  <a:srgbClr val="360071"/>
                </a:solidFill>
                <a:effectLst/>
                <a:latin typeface="+mj-lt"/>
              </a:rPr>
              <a:t>Following are steps to print all edges of the minimum cut.</a:t>
            </a:r>
          </a:p>
          <a:p>
            <a:pPr algn="l" fontAlgn="base">
              <a:lnSpc>
                <a:spcPct val="100000"/>
              </a:lnSpc>
              <a:buFont typeface="+mj-lt"/>
              <a:buAutoNum type="arabicPeriod"/>
            </a:pPr>
            <a:r>
              <a:rPr lang="en-US" sz="1800" b="0" i="0">
                <a:solidFill>
                  <a:srgbClr val="360071"/>
                </a:solidFill>
                <a:effectLst/>
                <a:latin typeface="+mj-lt"/>
              </a:rPr>
              <a:t>Run the Ford-Fulkerson / Edmonds-Karp / </a:t>
            </a:r>
            <a:r>
              <a:rPr lang="en-US" sz="1800" b="0" i="0" err="1">
                <a:solidFill>
                  <a:srgbClr val="360071"/>
                </a:solidFill>
                <a:effectLst/>
                <a:latin typeface="+mj-lt"/>
              </a:rPr>
              <a:t>Dinic’s</a:t>
            </a:r>
            <a:r>
              <a:rPr lang="en-US" sz="1800" b="0" i="0">
                <a:solidFill>
                  <a:srgbClr val="360071"/>
                </a:solidFill>
                <a:effectLst/>
                <a:latin typeface="+mj-lt"/>
              </a:rPr>
              <a:t> algorithm and consider the final </a:t>
            </a:r>
            <a:r>
              <a:rPr lang="en-US" sz="1800" b="0">
                <a:solidFill>
                  <a:srgbClr val="360071"/>
                </a:solidFill>
                <a:effectLst/>
                <a:latin typeface="+mj-lt"/>
              </a:rPr>
              <a:t>residual graph.</a:t>
            </a:r>
          </a:p>
          <a:p>
            <a:pPr algn="l" fontAlgn="base">
              <a:lnSpc>
                <a:spcPct val="100000"/>
              </a:lnSpc>
              <a:buFont typeface="+mj-lt"/>
              <a:buAutoNum type="arabicPeriod"/>
            </a:pPr>
            <a:r>
              <a:rPr lang="en-US" sz="1800" b="0" i="0">
                <a:solidFill>
                  <a:srgbClr val="360071"/>
                </a:solidFill>
                <a:effectLst/>
                <a:latin typeface="+mj-lt"/>
              </a:rPr>
              <a:t> Find the set of vertices that are reachable from the source in the residual graph. </a:t>
            </a:r>
          </a:p>
          <a:p>
            <a:pPr algn="l" fontAlgn="base">
              <a:lnSpc>
                <a:spcPct val="100000"/>
              </a:lnSpc>
              <a:buFont typeface="+mj-lt"/>
              <a:buAutoNum type="arabicPeriod"/>
            </a:pPr>
            <a:r>
              <a:rPr lang="en-US" sz="1800" b="0" i="0">
                <a:solidFill>
                  <a:srgbClr val="360071"/>
                </a:solidFill>
                <a:effectLst/>
                <a:latin typeface="+mj-lt"/>
              </a:rPr>
              <a:t> All edges which are from a reachable vertex to a non-reachable vertex are minimum cut edges. Print all such edges. </a:t>
            </a:r>
          </a:p>
        </p:txBody>
      </p:sp>
      <p:sp>
        <p:nvSpPr>
          <p:cNvPr id="9" name="Content Placeholder 7">
            <a:extLst>
              <a:ext uri="{FF2B5EF4-FFF2-40B4-BE49-F238E27FC236}">
                <a16:creationId xmlns:a16="http://schemas.microsoft.com/office/drawing/2014/main" id="{154935F0-5D88-F4F7-354B-6253120ABC40}"/>
              </a:ext>
            </a:extLst>
          </p:cNvPr>
          <p:cNvSpPr txBox="1">
            <a:spLocks/>
          </p:cNvSpPr>
          <p:nvPr/>
        </p:nvSpPr>
        <p:spPr>
          <a:xfrm>
            <a:off x="6071209" y="2917050"/>
            <a:ext cx="3425270" cy="2098441"/>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10" name="Picture 2" descr="Rssidual graph after Second Iteration">
            <a:extLst>
              <a:ext uri="{FF2B5EF4-FFF2-40B4-BE49-F238E27FC236}">
                <a16:creationId xmlns:a16="http://schemas.microsoft.com/office/drawing/2014/main" id="{9D0C6C02-EC3B-60FF-D377-23291823F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446" y="3391455"/>
            <a:ext cx="4943554" cy="19999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8E877D3-5C25-2453-5DA2-3D1CFEAC496B}"/>
              </a:ext>
            </a:extLst>
          </p:cNvPr>
          <p:cNvSpPr txBox="1"/>
          <p:nvPr/>
        </p:nvSpPr>
        <p:spPr>
          <a:xfrm>
            <a:off x="10473769" y="5575305"/>
            <a:ext cx="2327547" cy="307777"/>
          </a:xfrm>
          <a:prstGeom prst="rect">
            <a:avLst/>
          </a:prstGeom>
          <a:noFill/>
        </p:spPr>
        <p:txBody>
          <a:bodyPr wrap="square">
            <a:spAutoFit/>
          </a:bodyPr>
          <a:lstStyle/>
          <a:p>
            <a:r>
              <a:rPr lang="en-US" sz="1400" i="1">
                <a:solidFill>
                  <a:srgbClr val="360071"/>
                </a:solidFill>
                <a:effectLst/>
              </a:rPr>
              <a:t>residual graph</a:t>
            </a:r>
            <a:endParaRPr lang="en-US" sz="1400" i="1"/>
          </a:p>
        </p:txBody>
      </p:sp>
      <p:cxnSp>
        <p:nvCxnSpPr>
          <p:cNvPr id="13" name="Straight Arrow Connector 12">
            <a:extLst>
              <a:ext uri="{FF2B5EF4-FFF2-40B4-BE49-F238E27FC236}">
                <a16:creationId xmlns:a16="http://schemas.microsoft.com/office/drawing/2014/main" id="{D6C23347-F3F8-B6AC-E164-10C07BA9A01F}"/>
              </a:ext>
            </a:extLst>
          </p:cNvPr>
          <p:cNvCxnSpPr>
            <a:cxnSpLocks/>
          </p:cNvCxnSpPr>
          <p:nvPr/>
        </p:nvCxnSpPr>
        <p:spPr>
          <a:xfrm>
            <a:off x="8002041" y="4450264"/>
            <a:ext cx="723670" cy="4691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AF7A4BA-829C-0B6D-6AF3-F0FA2D3B40DA}"/>
              </a:ext>
            </a:extLst>
          </p:cNvPr>
          <p:cNvSpPr/>
          <p:nvPr/>
        </p:nvSpPr>
        <p:spPr>
          <a:xfrm rot="1507998">
            <a:off x="7478765" y="4101034"/>
            <a:ext cx="1858426" cy="116435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726347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46</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7" name="Picture 6">
            <a:extLst>
              <a:ext uri="{FF2B5EF4-FFF2-40B4-BE49-F238E27FC236}">
                <a16:creationId xmlns:a16="http://schemas.microsoft.com/office/drawing/2014/main" id="{47A0D6FC-C716-D6CC-F8C0-15DCB3BC00B0}"/>
              </a:ext>
            </a:extLst>
          </p:cNvPr>
          <p:cNvPicPr>
            <a:picLocks noChangeAspect="1"/>
          </p:cNvPicPr>
          <p:nvPr/>
        </p:nvPicPr>
        <p:blipFill>
          <a:blip r:embed="rId2"/>
          <a:stretch>
            <a:fillRect/>
          </a:stretch>
        </p:blipFill>
        <p:spPr>
          <a:xfrm>
            <a:off x="3180943" y="1553221"/>
            <a:ext cx="5830114" cy="4391638"/>
          </a:xfrm>
          <a:prstGeom prst="rect">
            <a:avLst/>
          </a:prstGeom>
        </p:spPr>
      </p:pic>
      <p:sp>
        <p:nvSpPr>
          <p:cNvPr id="9" name="TextBox 8">
            <a:extLst>
              <a:ext uri="{FF2B5EF4-FFF2-40B4-BE49-F238E27FC236}">
                <a16:creationId xmlns:a16="http://schemas.microsoft.com/office/drawing/2014/main" id="{DC393184-3033-394F-E3CC-11490881BB58}"/>
              </a:ext>
            </a:extLst>
          </p:cNvPr>
          <p:cNvSpPr txBox="1"/>
          <p:nvPr/>
        </p:nvSpPr>
        <p:spPr>
          <a:xfrm>
            <a:off x="2280488" y="6112607"/>
            <a:ext cx="8210143" cy="369332"/>
          </a:xfrm>
          <a:prstGeom prst="rect">
            <a:avLst/>
          </a:prstGeom>
          <a:noFill/>
        </p:spPr>
        <p:txBody>
          <a:bodyPr wrap="square">
            <a:spAutoFit/>
          </a:bodyPr>
          <a:lstStyle/>
          <a:p>
            <a:r>
              <a:rPr lang="en-US"/>
              <a:t> </a:t>
            </a:r>
            <a:r>
              <a:rPr lang="en-US">
                <a:solidFill>
                  <a:srgbClr val="360071"/>
                </a:solidFill>
              </a:rPr>
              <a:t>https://www.ics.uci.edu/~goodrich/teach/graph/notes/EdmundsKarp.pdf</a:t>
            </a:r>
          </a:p>
        </p:txBody>
      </p:sp>
    </p:spTree>
    <p:extLst>
      <p:ext uri="{BB962C8B-B14F-4D97-AF65-F5344CB8AC3E}">
        <p14:creationId xmlns:p14="http://schemas.microsoft.com/office/powerpoint/2010/main" val="3809475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II. ALGORITHMS</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47</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9" name="TextBox 8">
            <a:extLst>
              <a:ext uri="{FF2B5EF4-FFF2-40B4-BE49-F238E27FC236}">
                <a16:creationId xmlns:a16="http://schemas.microsoft.com/office/drawing/2014/main" id="{DC393184-3033-394F-E3CC-11490881BB58}"/>
              </a:ext>
            </a:extLst>
          </p:cNvPr>
          <p:cNvSpPr txBox="1"/>
          <p:nvPr/>
        </p:nvSpPr>
        <p:spPr>
          <a:xfrm>
            <a:off x="1990928" y="2558702"/>
            <a:ext cx="8210143" cy="2118209"/>
          </a:xfrm>
          <a:prstGeom prst="rect">
            <a:avLst/>
          </a:prstGeom>
          <a:solidFill>
            <a:schemeClr val="accent4">
              <a:lumMod val="20000"/>
              <a:lumOff val="80000"/>
            </a:schemeClr>
          </a:solidFill>
        </p:spPr>
        <p:txBody>
          <a:bodyPr wrap="square">
            <a:spAutoFit/>
          </a:bodyPr>
          <a:lstStyle/>
          <a:p>
            <a:pPr>
              <a:lnSpc>
                <a:spcPct val="150000"/>
              </a:lnSpc>
            </a:pPr>
            <a:r>
              <a:rPr lang="en-US"/>
              <a:t> </a:t>
            </a:r>
            <a:r>
              <a:rPr lang="en-US" b="1"/>
              <a:t>References :</a:t>
            </a:r>
          </a:p>
          <a:p>
            <a:pPr>
              <a:lnSpc>
                <a:spcPct val="150000"/>
              </a:lnSpc>
            </a:pPr>
            <a:r>
              <a:rPr lang="en-US" u="sng">
                <a:solidFill>
                  <a:srgbClr val="0070C0"/>
                </a:solidFill>
              </a:rPr>
              <a:t>https://brilliant.org/wiki/ford-fulkerson-algorithm/</a:t>
            </a:r>
          </a:p>
          <a:p>
            <a:pPr>
              <a:lnSpc>
                <a:spcPct val="150000"/>
              </a:lnSpc>
            </a:pPr>
            <a:r>
              <a:rPr lang="en-US" u="sng">
                <a:solidFill>
                  <a:srgbClr val="0070C0"/>
                </a:solidFill>
              </a:rPr>
              <a:t>https://www.geeksforgeeks.org/graph-data-structure-and-algorithms/</a:t>
            </a:r>
            <a:br>
              <a:rPr lang="en-US" u="sng">
                <a:solidFill>
                  <a:srgbClr val="0070C0"/>
                </a:solidFill>
              </a:rPr>
            </a:br>
            <a:r>
              <a:rPr lang="en-US" u="sng">
                <a:solidFill>
                  <a:srgbClr val="0070C0"/>
                </a:solidFill>
                <a:hlinkClick r:id="rId2">
                  <a:extLst>
                    <a:ext uri="{A12FA001-AC4F-418D-AE19-62706E023703}">
                      <ahyp:hlinkClr xmlns:ahyp="http://schemas.microsoft.com/office/drawing/2018/hyperlinkcolor" val="tx"/>
                    </a:ext>
                  </a:extLst>
                </a:hlinkClick>
              </a:rPr>
              <a:t>https://www.ics.uci.edu/~goodrich/teach/graph/notes/EdmundsKarp.pdf</a:t>
            </a:r>
            <a:endParaRPr lang="en-US" u="sng">
              <a:solidFill>
                <a:srgbClr val="0070C0"/>
              </a:solidFill>
            </a:endParaRPr>
          </a:p>
          <a:p>
            <a:pPr>
              <a:lnSpc>
                <a:spcPct val="150000"/>
              </a:lnSpc>
            </a:pPr>
            <a:r>
              <a:rPr lang="en-US" u="sng">
                <a:solidFill>
                  <a:srgbClr val="0070C0"/>
                </a:solidFill>
              </a:rPr>
              <a:t>https://github.com/odubno/ford-fulkerson-max-flow</a:t>
            </a:r>
          </a:p>
        </p:txBody>
      </p:sp>
    </p:spTree>
    <p:extLst>
      <p:ext uri="{BB962C8B-B14F-4D97-AF65-F5344CB8AC3E}">
        <p14:creationId xmlns:p14="http://schemas.microsoft.com/office/powerpoint/2010/main" val="20135195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9E9CFE-1820-51D6-3F5B-5FD2FCD3B736}"/>
              </a:ext>
            </a:extLst>
          </p:cNvPr>
          <p:cNvSpPr>
            <a:spLocks noGrp="1"/>
          </p:cNvSpPr>
          <p:nvPr>
            <p:ph type="title"/>
          </p:nvPr>
        </p:nvSpPr>
        <p:spPr>
          <a:xfrm>
            <a:off x="6300216" y="2130552"/>
            <a:ext cx="4590288" cy="1764792"/>
          </a:xfrm>
        </p:spPr>
        <p:txBody>
          <a:bodyPr anchor="t">
            <a:normAutofit/>
          </a:bodyPr>
          <a:lstStyle/>
          <a:p>
            <a:r>
              <a:rPr lang="en-US"/>
              <a:t>Feeling overwhelmed</a:t>
            </a:r>
          </a:p>
        </p:txBody>
      </p:sp>
      <p:pic>
        <p:nvPicPr>
          <p:cNvPr id="21" name="Picture Placeholder 10" descr="Overwhelmed monster picture">
            <a:extLst>
              <a:ext uri="{FF2B5EF4-FFF2-40B4-BE49-F238E27FC236}">
                <a16:creationId xmlns:a16="http://schemas.microsoft.com/office/drawing/2014/main" id="{AC8B7BBA-26C8-CB53-DE41-470B696859E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tretch/>
        </p:blipFill>
        <p:spPr>
          <a:xfrm>
            <a:off x="1005840" y="1316736"/>
            <a:ext cx="4325112" cy="4325112"/>
          </a:xfrm>
          <a:prstGeom prst="rect">
            <a:avLst/>
          </a:prstGeom>
          <a:noFill/>
          <a:effectLst>
            <a:outerShdw blurRad="66753" dist="39609" dir="12780000" sx="101109" sy="101109" algn="t" rotWithShape="0">
              <a:prstClr val="black">
                <a:alpha val="17409"/>
              </a:prstClr>
            </a:outerShdw>
          </a:effectLst>
        </p:spPr>
      </p:pic>
    </p:spTree>
    <p:extLst>
      <p:ext uri="{BB962C8B-B14F-4D97-AF65-F5344CB8AC3E}">
        <p14:creationId xmlns:p14="http://schemas.microsoft.com/office/powerpoint/2010/main" val="40657530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2CC333-9997-2F72-A580-A24E191DA1EB}"/>
              </a:ext>
            </a:extLst>
          </p:cNvPr>
          <p:cNvSpPr>
            <a:spLocks noGrp="1"/>
          </p:cNvSpPr>
          <p:nvPr>
            <p:ph type="title"/>
          </p:nvPr>
        </p:nvSpPr>
        <p:spPr>
          <a:xfrm>
            <a:off x="2252133" y="2546604"/>
            <a:ext cx="8638371" cy="1764792"/>
          </a:xfrm>
        </p:spPr>
        <p:txBody>
          <a:bodyPr/>
          <a:lstStyle/>
          <a:p>
            <a:r>
              <a:rPr lang="en-US"/>
              <a:t>III.  APPLICATION</a:t>
            </a:r>
          </a:p>
        </p:txBody>
      </p:sp>
    </p:spTree>
    <p:extLst>
      <p:ext uri="{BB962C8B-B14F-4D97-AF65-F5344CB8AC3E}">
        <p14:creationId xmlns:p14="http://schemas.microsoft.com/office/powerpoint/2010/main" val="21598755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7">
            <a:extLst>
              <a:ext uri="{FF2B5EF4-FFF2-40B4-BE49-F238E27FC236}">
                <a16:creationId xmlns:a16="http://schemas.microsoft.com/office/drawing/2014/main" id="{192B615A-08BC-182B-FC6E-7F8DF152C95B}"/>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5</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7" name="Title 1">
            <a:extLst>
              <a:ext uri="{FF2B5EF4-FFF2-40B4-BE49-F238E27FC236}">
                <a16:creationId xmlns:a16="http://schemas.microsoft.com/office/drawing/2014/main" id="{B28DAB84-8C99-B7C1-BC99-51A70E596C95}"/>
              </a:ext>
            </a:extLst>
          </p:cNvPr>
          <p:cNvSpPr txBox="1">
            <a:spLocks/>
          </p:cNvSpPr>
          <p:nvPr/>
        </p:nvSpPr>
        <p:spPr>
          <a:xfrm>
            <a:off x="480767" y="1481318"/>
            <a:ext cx="4232635" cy="1563539"/>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pPr algn="l"/>
            <a:r>
              <a:rPr lang="en-US" sz="8800" i="1" dirty="0">
                <a:solidFill>
                  <a:srgbClr val="FF0000"/>
                </a:solidFill>
              </a:rPr>
              <a:t>WHAT?</a:t>
            </a:r>
          </a:p>
        </p:txBody>
      </p:sp>
      <p:pic>
        <p:nvPicPr>
          <p:cNvPr id="4098" name="Picture 2" descr="undefined">
            <a:extLst>
              <a:ext uri="{FF2B5EF4-FFF2-40B4-BE49-F238E27FC236}">
                <a16:creationId xmlns:a16="http://schemas.microsoft.com/office/drawing/2014/main" id="{19B2BAAE-C229-174A-3B0C-70AEE52C77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7122" y="678529"/>
            <a:ext cx="6274442" cy="50607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ue circle with a white house in the middle&#10;&#10;Description automatically generated with low confidence">
            <a:hlinkClick r:id="rId3" action="ppaction://hlinksldjump"/>
            <a:extLst>
              <a:ext uri="{FF2B5EF4-FFF2-40B4-BE49-F238E27FC236}">
                <a16:creationId xmlns:a16="http://schemas.microsoft.com/office/drawing/2014/main" id="{537C9488-5F91-58D0-3D8A-EF93FCCDFF82}"/>
              </a:ext>
            </a:extLst>
          </p:cNvPr>
          <p:cNvPicPr>
            <a:picLocks noChangeAspect="1"/>
          </p:cNvPicPr>
          <p:nvPr/>
        </p:nvPicPr>
        <p:blipFill>
          <a:blip r:embed="rId4"/>
          <a:stretch>
            <a:fillRect/>
          </a:stretch>
        </p:blipFill>
        <p:spPr>
          <a:xfrm>
            <a:off x="0" y="5275007"/>
            <a:ext cx="1563539" cy="1563539"/>
          </a:xfrm>
          <a:prstGeom prst="rect">
            <a:avLst/>
          </a:prstGeom>
        </p:spPr>
      </p:pic>
    </p:spTree>
    <p:extLst>
      <p:ext uri="{BB962C8B-B14F-4D97-AF65-F5344CB8AC3E}">
        <p14:creationId xmlns:p14="http://schemas.microsoft.com/office/powerpoint/2010/main" val="739660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149038-57B6-0185-88DC-7617C32F4AD0}"/>
              </a:ext>
            </a:extLst>
          </p:cNvPr>
          <p:cNvSpPr>
            <a:spLocks noGrp="1"/>
          </p:cNvSpPr>
          <p:nvPr>
            <p:ph type="title"/>
          </p:nvPr>
        </p:nvSpPr>
        <p:spPr>
          <a:xfrm>
            <a:off x="6300215" y="2575921"/>
            <a:ext cx="5125071" cy="1706157"/>
          </a:xfrm>
        </p:spPr>
        <p:txBody>
          <a:bodyPr/>
          <a:lstStyle/>
          <a:p>
            <a:r>
              <a:rPr lang="en-US">
                <a:solidFill>
                  <a:srgbClr val="FF0000"/>
                </a:solidFill>
              </a:rPr>
              <a:t>Warning: This is not </a:t>
            </a:r>
            <a:r>
              <a:rPr lang="en-US" i="1" u="sng">
                <a:solidFill>
                  <a:srgbClr val="FF0000"/>
                </a:solidFill>
              </a:rPr>
              <a:t>CS321</a:t>
            </a:r>
            <a:r>
              <a:rPr lang="en-US">
                <a:solidFill>
                  <a:srgbClr val="FF0000"/>
                </a:solidFill>
              </a:rPr>
              <a:t>  </a:t>
            </a:r>
          </a:p>
        </p:txBody>
      </p:sp>
      <p:pic>
        <p:nvPicPr>
          <p:cNvPr id="8" name="Picture 7" descr="A red triangle with a white exclamation mark&#10;&#10;Description automatically generated">
            <a:extLst>
              <a:ext uri="{FF2B5EF4-FFF2-40B4-BE49-F238E27FC236}">
                <a16:creationId xmlns:a16="http://schemas.microsoft.com/office/drawing/2014/main" id="{0747819D-09BC-1457-92CB-BF94C31D829B}"/>
              </a:ext>
            </a:extLst>
          </p:cNvPr>
          <p:cNvPicPr>
            <a:picLocks noChangeAspect="1"/>
          </p:cNvPicPr>
          <p:nvPr/>
        </p:nvPicPr>
        <p:blipFill>
          <a:blip r:embed="rId2"/>
          <a:stretch>
            <a:fillRect/>
          </a:stretch>
        </p:blipFill>
        <p:spPr>
          <a:xfrm>
            <a:off x="1147521" y="1100042"/>
            <a:ext cx="4222857" cy="4222857"/>
          </a:xfrm>
          <a:prstGeom prst="rect">
            <a:avLst/>
          </a:prstGeom>
        </p:spPr>
      </p:pic>
    </p:spTree>
    <p:extLst>
      <p:ext uri="{BB962C8B-B14F-4D97-AF65-F5344CB8AC3E}">
        <p14:creationId xmlns:p14="http://schemas.microsoft.com/office/powerpoint/2010/main" val="37372422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2CC333-9997-2F72-A580-A24E191DA1EB}"/>
              </a:ext>
            </a:extLst>
          </p:cNvPr>
          <p:cNvSpPr>
            <a:spLocks noGrp="1"/>
          </p:cNvSpPr>
          <p:nvPr>
            <p:ph type="title"/>
          </p:nvPr>
        </p:nvSpPr>
        <p:spPr>
          <a:xfrm>
            <a:off x="2252133" y="2546604"/>
            <a:ext cx="8638371" cy="1764792"/>
          </a:xfrm>
        </p:spPr>
        <p:txBody>
          <a:bodyPr/>
          <a:lstStyle/>
          <a:p>
            <a:r>
              <a:rPr lang="en-US"/>
              <a:t>III.  APPLICATION</a:t>
            </a:r>
          </a:p>
        </p:txBody>
      </p:sp>
      <p:sp>
        <p:nvSpPr>
          <p:cNvPr id="2" name="Title 2">
            <a:extLst>
              <a:ext uri="{FF2B5EF4-FFF2-40B4-BE49-F238E27FC236}">
                <a16:creationId xmlns:a16="http://schemas.microsoft.com/office/drawing/2014/main" id="{BE580E18-220E-0F3D-C129-726741B994A9}"/>
              </a:ext>
            </a:extLst>
          </p:cNvPr>
          <p:cNvSpPr txBox="1">
            <a:spLocks/>
          </p:cNvSpPr>
          <p:nvPr/>
        </p:nvSpPr>
        <p:spPr>
          <a:xfrm>
            <a:off x="2725045" y="3429000"/>
            <a:ext cx="8638371" cy="1764792"/>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5400" b="1" kern="1200">
                <a:solidFill>
                  <a:schemeClr val="tx2"/>
                </a:solidFill>
                <a:latin typeface="+mn-lt"/>
                <a:ea typeface="+mj-ea"/>
                <a:cs typeface="+mj-cs"/>
              </a:defRPr>
            </a:lvl1pPr>
          </a:lstStyle>
          <a:p>
            <a:r>
              <a:rPr lang="en-US" sz="4000"/>
              <a:t>1. Data Clustering</a:t>
            </a:r>
          </a:p>
        </p:txBody>
      </p:sp>
    </p:spTree>
    <p:extLst>
      <p:ext uri="{BB962C8B-B14F-4D97-AF65-F5344CB8AC3E}">
        <p14:creationId xmlns:p14="http://schemas.microsoft.com/office/powerpoint/2010/main" val="1931487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DATA CLUSTERING</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52</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7" name="Title 1">
            <a:extLst>
              <a:ext uri="{FF2B5EF4-FFF2-40B4-BE49-F238E27FC236}">
                <a16:creationId xmlns:a16="http://schemas.microsoft.com/office/drawing/2014/main" id="{5386D6EF-CD7B-E377-0FED-C97767915505}"/>
              </a:ext>
            </a:extLst>
          </p:cNvPr>
          <p:cNvSpPr txBox="1">
            <a:spLocks/>
          </p:cNvSpPr>
          <p:nvPr/>
        </p:nvSpPr>
        <p:spPr>
          <a:xfrm>
            <a:off x="904973" y="1218989"/>
            <a:ext cx="9492093"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pPr algn="l"/>
            <a:r>
              <a:rPr lang="en-US" sz="2000" i="1">
                <a:solidFill>
                  <a:srgbClr val="360071"/>
                </a:solidFill>
              </a:rPr>
              <a:t>“Clustering is the task of dividing the unlabeled data or data points into different clusters such that similar data points fall in the same cluster than those which differ from the others.”</a:t>
            </a:r>
          </a:p>
        </p:txBody>
      </p:sp>
      <p:pic>
        <p:nvPicPr>
          <p:cNvPr id="9" name="Picture 8" descr="A picture containing screenshot, circle&#10;&#10;Description automatically generated">
            <a:extLst>
              <a:ext uri="{FF2B5EF4-FFF2-40B4-BE49-F238E27FC236}">
                <a16:creationId xmlns:a16="http://schemas.microsoft.com/office/drawing/2014/main" id="{FAD6D63E-9D34-D5FE-9B6B-77B9D44CEC33}"/>
              </a:ext>
            </a:extLst>
          </p:cNvPr>
          <p:cNvPicPr>
            <a:picLocks noChangeAspect="1"/>
          </p:cNvPicPr>
          <p:nvPr/>
        </p:nvPicPr>
        <p:blipFill>
          <a:blip r:embed="rId2"/>
          <a:stretch>
            <a:fillRect/>
          </a:stretch>
        </p:blipFill>
        <p:spPr>
          <a:xfrm>
            <a:off x="1314026" y="2621438"/>
            <a:ext cx="9083040" cy="3429000"/>
          </a:xfrm>
          <a:prstGeom prst="rect">
            <a:avLst/>
          </a:prstGeom>
        </p:spPr>
      </p:pic>
    </p:spTree>
    <p:extLst>
      <p:ext uri="{BB962C8B-B14F-4D97-AF65-F5344CB8AC3E}">
        <p14:creationId xmlns:p14="http://schemas.microsoft.com/office/powerpoint/2010/main" val="810623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2CC333-9997-2F72-A580-A24E191DA1EB}"/>
              </a:ext>
            </a:extLst>
          </p:cNvPr>
          <p:cNvSpPr>
            <a:spLocks noGrp="1"/>
          </p:cNvSpPr>
          <p:nvPr>
            <p:ph type="title"/>
          </p:nvPr>
        </p:nvSpPr>
        <p:spPr>
          <a:xfrm>
            <a:off x="1178350" y="1753384"/>
            <a:ext cx="4091233" cy="3327662"/>
          </a:xfrm>
        </p:spPr>
        <p:txBody>
          <a:bodyPr/>
          <a:lstStyle/>
          <a:p>
            <a:pPr algn="ctr"/>
            <a:r>
              <a:rPr lang="en-US" sz="4400"/>
              <a:t>Which algorithm has application in clustering problem?</a:t>
            </a:r>
          </a:p>
        </p:txBody>
      </p:sp>
      <p:pic>
        <p:nvPicPr>
          <p:cNvPr id="11" name="Picture 10">
            <a:extLst>
              <a:ext uri="{FF2B5EF4-FFF2-40B4-BE49-F238E27FC236}">
                <a16:creationId xmlns:a16="http://schemas.microsoft.com/office/drawing/2014/main" id="{D6550D19-8447-56EE-64DC-D54E632BA174}"/>
              </a:ext>
            </a:extLst>
          </p:cNvPr>
          <p:cNvPicPr>
            <a:picLocks noChangeAspect="1"/>
          </p:cNvPicPr>
          <p:nvPr/>
        </p:nvPicPr>
        <p:blipFill>
          <a:blip r:embed="rId2"/>
          <a:stretch>
            <a:fillRect/>
          </a:stretch>
        </p:blipFill>
        <p:spPr>
          <a:xfrm rot="10800000">
            <a:off x="7090573" y="1300466"/>
            <a:ext cx="5101427" cy="4633406"/>
          </a:xfrm>
          <a:prstGeom prst="rect">
            <a:avLst/>
          </a:prstGeom>
        </p:spPr>
      </p:pic>
      <p:sp>
        <p:nvSpPr>
          <p:cNvPr id="12" name="Arrow: Right 11">
            <a:extLst>
              <a:ext uri="{FF2B5EF4-FFF2-40B4-BE49-F238E27FC236}">
                <a16:creationId xmlns:a16="http://schemas.microsoft.com/office/drawing/2014/main" id="{CDAD1785-C022-56E5-1CE7-407A7B245080}"/>
              </a:ext>
            </a:extLst>
          </p:cNvPr>
          <p:cNvSpPr/>
          <p:nvPr/>
        </p:nvSpPr>
        <p:spPr>
          <a:xfrm>
            <a:off x="6018713" y="3417215"/>
            <a:ext cx="1322962" cy="337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2">
            <a:extLst>
              <a:ext uri="{FF2B5EF4-FFF2-40B4-BE49-F238E27FC236}">
                <a16:creationId xmlns:a16="http://schemas.microsoft.com/office/drawing/2014/main" id="{34324F95-92A0-17CA-9FB9-5FF73884D54E}"/>
              </a:ext>
            </a:extLst>
          </p:cNvPr>
          <p:cNvSpPr txBox="1">
            <a:spLocks/>
          </p:cNvSpPr>
          <p:nvPr/>
        </p:nvSpPr>
        <p:spPr>
          <a:xfrm>
            <a:off x="7595669" y="2732069"/>
            <a:ext cx="4091233" cy="3327662"/>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5400" b="1" kern="1200">
                <a:solidFill>
                  <a:schemeClr val="tx2"/>
                </a:solidFill>
                <a:latin typeface="+mn-lt"/>
                <a:ea typeface="+mj-ea"/>
                <a:cs typeface="+mj-cs"/>
              </a:defRPr>
            </a:lvl1pPr>
          </a:lstStyle>
          <a:p>
            <a:pPr algn="ctr">
              <a:spcAft>
                <a:spcPts val="1800"/>
              </a:spcAft>
            </a:pPr>
            <a:r>
              <a:rPr lang="en-US" sz="4400"/>
              <a:t>MST</a:t>
            </a:r>
            <a:br>
              <a:rPr lang="en-US" sz="4400"/>
            </a:br>
            <a:r>
              <a:rPr lang="en-US" sz="4400"/>
              <a:t>CLUSTERING</a:t>
            </a:r>
          </a:p>
        </p:txBody>
      </p:sp>
    </p:spTree>
    <p:extLst>
      <p:ext uri="{BB962C8B-B14F-4D97-AF65-F5344CB8AC3E}">
        <p14:creationId xmlns:p14="http://schemas.microsoft.com/office/powerpoint/2010/main" val="2165068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375564" y="427101"/>
            <a:ext cx="11119104" cy="640080"/>
          </a:xfrm>
        </p:spPr>
        <p:txBody>
          <a:bodyPr/>
          <a:lstStyle/>
          <a:p>
            <a:r>
              <a:rPr lang="en-US"/>
              <a:t>MST CLUSTERING</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54</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7" name="Title 1">
            <a:extLst>
              <a:ext uri="{FF2B5EF4-FFF2-40B4-BE49-F238E27FC236}">
                <a16:creationId xmlns:a16="http://schemas.microsoft.com/office/drawing/2014/main" id="{5386D6EF-CD7B-E377-0FED-C97767915505}"/>
              </a:ext>
            </a:extLst>
          </p:cNvPr>
          <p:cNvSpPr txBox="1">
            <a:spLocks/>
          </p:cNvSpPr>
          <p:nvPr/>
        </p:nvSpPr>
        <p:spPr>
          <a:xfrm>
            <a:off x="904972" y="1320941"/>
            <a:ext cx="9492093"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pPr algn="l"/>
            <a:r>
              <a:rPr lang="en-US" sz="2800" dirty="0">
                <a:solidFill>
                  <a:srgbClr val="360071"/>
                </a:solidFill>
              </a:rPr>
              <a:t>Input: N items and the distance d(u, v) between each of pair. </a:t>
            </a:r>
          </a:p>
          <a:p>
            <a:pPr algn="l"/>
            <a:endParaRPr lang="en-US" sz="2800" dirty="0">
              <a:solidFill>
                <a:srgbClr val="360071"/>
              </a:solidFill>
            </a:endParaRPr>
          </a:p>
          <a:p>
            <a:pPr algn="l"/>
            <a:endParaRPr lang="en-US" sz="2800" dirty="0">
              <a:solidFill>
                <a:srgbClr val="360071"/>
              </a:solidFill>
            </a:endParaRPr>
          </a:p>
          <a:p>
            <a:pPr algn="l"/>
            <a:r>
              <a:rPr lang="en-US" sz="2800" dirty="0">
                <a:solidFill>
                  <a:srgbClr val="360071"/>
                </a:solidFill>
              </a:rPr>
              <a:t>Our Goal: Divide the n items up into k groups so that the minimum distance between items in different groups is maximized.</a:t>
            </a:r>
          </a:p>
          <a:p>
            <a:pPr algn="l"/>
            <a:endParaRPr lang="en-US" sz="2800" dirty="0">
              <a:solidFill>
                <a:srgbClr val="360071"/>
              </a:solidFill>
            </a:endParaRPr>
          </a:p>
          <a:p>
            <a:pPr algn="l"/>
            <a:r>
              <a:rPr lang="en-US" sz="2800" dirty="0">
                <a:solidFill>
                  <a:srgbClr val="360071"/>
                </a:solidFill>
              </a:rPr>
              <a:t> </a:t>
            </a:r>
          </a:p>
        </p:txBody>
      </p:sp>
      <p:sp>
        <p:nvSpPr>
          <p:cNvPr id="3" name="Title 1">
            <a:extLst>
              <a:ext uri="{FF2B5EF4-FFF2-40B4-BE49-F238E27FC236}">
                <a16:creationId xmlns:a16="http://schemas.microsoft.com/office/drawing/2014/main" id="{A129BC4A-0750-0AC2-1609-242841F424EB}"/>
              </a:ext>
            </a:extLst>
          </p:cNvPr>
          <p:cNvSpPr txBox="1">
            <a:spLocks/>
          </p:cNvSpPr>
          <p:nvPr/>
        </p:nvSpPr>
        <p:spPr>
          <a:xfrm>
            <a:off x="801277" y="2670651"/>
            <a:ext cx="9492093"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pPr algn="l"/>
            <a:endParaRPr lang="en-US" sz="2000">
              <a:solidFill>
                <a:srgbClr val="360071"/>
              </a:solidFill>
            </a:endParaRPr>
          </a:p>
          <a:p>
            <a:pPr algn="l"/>
            <a:endParaRPr lang="en-US" sz="2000">
              <a:solidFill>
                <a:srgbClr val="360071"/>
              </a:solidFill>
            </a:endParaRPr>
          </a:p>
          <a:p>
            <a:pPr algn="l"/>
            <a:endParaRPr lang="en-US" sz="2000">
              <a:solidFill>
                <a:srgbClr val="360071"/>
              </a:solidFill>
            </a:endParaRPr>
          </a:p>
          <a:p>
            <a:pPr algn="l"/>
            <a:r>
              <a:rPr lang="en-US" sz="2000">
                <a:solidFill>
                  <a:srgbClr val="360071"/>
                </a:solidFill>
              </a:rPr>
              <a:t> </a:t>
            </a:r>
          </a:p>
        </p:txBody>
      </p:sp>
      <p:sp>
        <p:nvSpPr>
          <p:cNvPr id="8" name="Title 1">
            <a:extLst>
              <a:ext uri="{FF2B5EF4-FFF2-40B4-BE49-F238E27FC236}">
                <a16:creationId xmlns:a16="http://schemas.microsoft.com/office/drawing/2014/main" id="{2AE7AAB3-7379-1952-D8BE-A00779D1E114}"/>
              </a:ext>
            </a:extLst>
          </p:cNvPr>
          <p:cNvSpPr txBox="1">
            <a:spLocks/>
          </p:cNvSpPr>
          <p:nvPr/>
        </p:nvSpPr>
        <p:spPr>
          <a:xfrm>
            <a:off x="7761404" y="3047789"/>
            <a:ext cx="3629319" cy="3246199"/>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sz="6000">
                <a:solidFill>
                  <a:srgbClr val="360071"/>
                </a:solidFill>
              </a:rPr>
              <a:t>How to calculate d(u, v) ?</a:t>
            </a:r>
          </a:p>
          <a:p>
            <a:pPr algn="l"/>
            <a:endParaRPr lang="en-US" sz="2800">
              <a:solidFill>
                <a:srgbClr val="360071"/>
              </a:solidFill>
            </a:endParaRPr>
          </a:p>
          <a:p>
            <a:pPr algn="l"/>
            <a:r>
              <a:rPr lang="en-US" sz="2800">
                <a:solidFill>
                  <a:srgbClr val="360071"/>
                </a:solidFill>
              </a:rPr>
              <a:t> </a:t>
            </a:r>
          </a:p>
        </p:txBody>
      </p:sp>
      <p:sp>
        <p:nvSpPr>
          <p:cNvPr id="10" name="Title 1">
            <a:extLst>
              <a:ext uri="{FF2B5EF4-FFF2-40B4-BE49-F238E27FC236}">
                <a16:creationId xmlns:a16="http://schemas.microsoft.com/office/drawing/2014/main" id="{83005358-1882-76EA-9489-9D1A7C7684B0}"/>
              </a:ext>
            </a:extLst>
          </p:cNvPr>
          <p:cNvSpPr txBox="1">
            <a:spLocks/>
          </p:cNvSpPr>
          <p:nvPr/>
        </p:nvSpPr>
        <p:spPr>
          <a:xfrm>
            <a:off x="801277" y="2909034"/>
            <a:ext cx="5486401"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pPr algn="l"/>
            <a:endParaRPr lang="en-US" sz="2800">
              <a:solidFill>
                <a:srgbClr val="360071"/>
              </a:solidFill>
            </a:endParaRPr>
          </a:p>
          <a:p>
            <a:pPr algn="l"/>
            <a:endParaRPr lang="en-US" sz="2800">
              <a:solidFill>
                <a:srgbClr val="360071"/>
              </a:solidFill>
            </a:endParaRPr>
          </a:p>
          <a:p>
            <a:pPr algn="l"/>
            <a:r>
              <a:rPr lang="en-US" sz="2800">
                <a:solidFill>
                  <a:srgbClr val="360071"/>
                </a:solidFill>
              </a:rPr>
              <a:t> </a:t>
            </a:r>
          </a:p>
        </p:txBody>
      </p:sp>
    </p:spTree>
    <p:extLst>
      <p:ext uri="{BB962C8B-B14F-4D97-AF65-F5344CB8AC3E}">
        <p14:creationId xmlns:p14="http://schemas.microsoft.com/office/powerpoint/2010/main" val="1096913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21208" y="566928"/>
            <a:ext cx="11119104" cy="640080"/>
          </a:xfrm>
        </p:spPr>
        <p:txBody>
          <a:bodyPr anchor="t">
            <a:normAutofit/>
          </a:bodyPr>
          <a:lstStyle/>
          <a:p>
            <a:r>
              <a:rPr lang="en-US"/>
              <a:t>MST CLUSTERING</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10" name="Title 1">
            <a:extLst>
              <a:ext uri="{FF2B5EF4-FFF2-40B4-BE49-F238E27FC236}">
                <a16:creationId xmlns:a16="http://schemas.microsoft.com/office/drawing/2014/main" id="{C5464DFE-97A8-89C5-2E9C-EF75F896D2AB}"/>
              </a:ext>
            </a:extLst>
          </p:cNvPr>
          <p:cNvSpPr txBox="1">
            <a:spLocks/>
          </p:cNvSpPr>
          <p:nvPr/>
        </p:nvSpPr>
        <p:spPr>
          <a:xfrm>
            <a:off x="885216" y="1339169"/>
            <a:ext cx="9492093"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pPr algn="l"/>
            <a:r>
              <a:rPr lang="en-US" sz="2800">
                <a:solidFill>
                  <a:srgbClr val="360071"/>
                </a:solidFill>
              </a:rPr>
              <a:t>Step 1: Maintain clusters as a set of connected components of a graph.</a:t>
            </a:r>
          </a:p>
          <a:p>
            <a:pPr algn="l"/>
            <a:endParaRPr lang="en-US" sz="2800">
              <a:solidFill>
                <a:srgbClr val="360071"/>
              </a:solidFill>
            </a:endParaRPr>
          </a:p>
          <a:p>
            <a:pPr algn="l"/>
            <a:r>
              <a:rPr lang="en-US" sz="2800">
                <a:solidFill>
                  <a:srgbClr val="360071"/>
                </a:solidFill>
              </a:rPr>
              <a:t>Step 2: Iteratively combine the clusters containing the two closest items by adding an edge between them.</a:t>
            </a:r>
          </a:p>
          <a:p>
            <a:pPr algn="l"/>
            <a:endParaRPr lang="en-US" sz="2800">
              <a:solidFill>
                <a:srgbClr val="360071"/>
              </a:solidFill>
            </a:endParaRPr>
          </a:p>
          <a:p>
            <a:pPr algn="l"/>
            <a:r>
              <a:rPr lang="en-US" sz="2800">
                <a:solidFill>
                  <a:srgbClr val="360071"/>
                </a:solidFill>
              </a:rPr>
              <a:t>Step 3:  Stop when there are k clusters</a:t>
            </a:r>
          </a:p>
          <a:p>
            <a:pPr algn="l"/>
            <a:endParaRPr lang="en-US" sz="2800">
              <a:solidFill>
                <a:srgbClr val="360071"/>
              </a:solidFill>
            </a:endParaRPr>
          </a:p>
          <a:p>
            <a:pPr algn="l"/>
            <a:r>
              <a:rPr lang="en-US" sz="2800">
                <a:solidFill>
                  <a:srgbClr val="360071"/>
                </a:solidFill>
              </a:rPr>
              <a:t> </a:t>
            </a:r>
          </a:p>
        </p:txBody>
      </p:sp>
      <p:sp>
        <p:nvSpPr>
          <p:cNvPr id="11" name="Title 1">
            <a:extLst>
              <a:ext uri="{FF2B5EF4-FFF2-40B4-BE49-F238E27FC236}">
                <a16:creationId xmlns:a16="http://schemas.microsoft.com/office/drawing/2014/main" id="{E4179E1E-857F-51FD-55D2-9686449784F4}"/>
              </a:ext>
            </a:extLst>
          </p:cNvPr>
          <p:cNvSpPr txBox="1">
            <a:spLocks/>
          </p:cNvSpPr>
          <p:nvPr/>
        </p:nvSpPr>
        <p:spPr>
          <a:xfrm>
            <a:off x="8999187" y="5198790"/>
            <a:ext cx="9492093"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pPr algn="l"/>
            <a:r>
              <a:rPr lang="en-US" sz="4000" i="1" dirty="0">
                <a:solidFill>
                  <a:srgbClr val="FF0000"/>
                </a:solidFill>
              </a:rPr>
              <a:t>Something </a:t>
            </a:r>
          </a:p>
          <a:p>
            <a:pPr algn="l"/>
            <a:r>
              <a:rPr lang="en-US" sz="4000" i="1" dirty="0" err="1">
                <a:solidFill>
                  <a:srgbClr val="FF0000"/>
                </a:solidFill>
              </a:rPr>
              <a:t>dejavu</a:t>
            </a:r>
            <a:r>
              <a:rPr lang="en-US" sz="4000" i="1" dirty="0">
                <a:solidFill>
                  <a:srgbClr val="FF0000"/>
                </a:solidFill>
              </a:rPr>
              <a:t>?</a:t>
            </a:r>
          </a:p>
        </p:txBody>
      </p:sp>
      <p:sp>
        <p:nvSpPr>
          <p:cNvPr id="12" name="Title 1">
            <a:extLst>
              <a:ext uri="{FF2B5EF4-FFF2-40B4-BE49-F238E27FC236}">
                <a16:creationId xmlns:a16="http://schemas.microsoft.com/office/drawing/2014/main" id="{18B4524E-8EE9-DC10-CFAA-B2B07B9B42BC}"/>
              </a:ext>
            </a:extLst>
          </p:cNvPr>
          <p:cNvSpPr txBox="1">
            <a:spLocks/>
          </p:cNvSpPr>
          <p:nvPr/>
        </p:nvSpPr>
        <p:spPr>
          <a:xfrm>
            <a:off x="885215" y="4633560"/>
            <a:ext cx="9492093"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pPr algn="l"/>
            <a:r>
              <a:rPr lang="en-US" sz="3000" i="1">
                <a:solidFill>
                  <a:srgbClr val="FF0000"/>
                </a:solidFill>
              </a:rPr>
              <a:t>=&gt; This is precisely Kruskal’s algorithm !</a:t>
            </a:r>
          </a:p>
        </p:txBody>
      </p:sp>
    </p:spTree>
    <p:extLst>
      <p:ext uri="{BB962C8B-B14F-4D97-AF65-F5344CB8AC3E}">
        <p14:creationId xmlns:p14="http://schemas.microsoft.com/office/powerpoint/2010/main" val="11088696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2CC333-9997-2F72-A580-A24E191DA1EB}"/>
              </a:ext>
            </a:extLst>
          </p:cNvPr>
          <p:cNvSpPr>
            <a:spLocks noGrp="1"/>
          </p:cNvSpPr>
          <p:nvPr>
            <p:ph type="title"/>
          </p:nvPr>
        </p:nvSpPr>
        <p:spPr>
          <a:xfrm>
            <a:off x="2252133" y="2546604"/>
            <a:ext cx="8638371" cy="1764792"/>
          </a:xfrm>
        </p:spPr>
        <p:txBody>
          <a:bodyPr/>
          <a:lstStyle/>
          <a:p>
            <a:r>
              <a:rPr lang="en-US"/>
              <a:t>III.  APPLICATION</a:t>
            </a:r>
          </a:p>
        </p:txBody>
      </p:sp>
      <p:sp>
        <p:nvSpPr>
          <p:cNvPr id="2" name="Title 2">
            <a:extLst>
              <a:ext uri="{FF2B5EF4-FFF2-40B4-BE49-F238E27FC236}">
                <a16:creationId xmlns:a16="http://schemas.microsoft.com/office/drawing/2014/main" id="{BE580E18-220E-0F3D-C129-726741B994A9}"/>
              </a:ext>
            </a:extLst>
          </p:cNvPr>
          <p:cNvSpPr txBox="1">
            <a:spLocks/>
          </p:cNvSpPr>
          <p:nvPr/>
        </p:nvSpPr>
        <p:spPr>
          <a:xfrm>
            <a:off x="2725045" y="3447854"/>
            <a:ext cx="8638371" cy="80363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5400" b="1" kern="1200">
                <a:solidFill>
                  <a:schemeClr val="tx2"/>
                </a:solidFill>
                <a:latin typeface="+mn-lt"/>
                <a:ea typeface="+mj-ea"/>
                <a:cs typeface="+mj-cs"/>
              </a:defRPr>
            </a:lvl1pPr>
          </a:lstStyle>
          <a:p>
            <a:pPr marL="742950" indent="-742950">
              <a:buAutoNum type="arabicPeriod"/>
            </a:pPr>
            <a:r>
              <a:rPr lang="en-US" sz="4000"/>
              <a:t>Data Clustering</a:t>
            </a:r>
          </a:p>
          <a:p>
            <a:pPr marL="742950" indent="-742950">
              <a:buAutoNum type="arabicPeriod"/>
            </a:pPr>
            <a:endParaRPr lang="en-US" sz="4000"/>
          </a:p>
        </p:txBody>
      </p:sp>
      <p:sp>
        <p:nvSpPr>
          <p:cNvPr id="4" name="Title 2">
            <a:extLst>
              <a:ext uri="{FF2B5EF4-FFF2-40B4-BE49-F238E27FC236}">
                <a16:creationId xmlns:a16="http://schemas.microsoft.com/office/drawing/2014/main" id="{4AA9912A-A9D9-DB69-8CB9-A899E563EC7B}"/>
              </a:ext>
            </a:extLst>
          </p:cNvPr>
          <p:cNvSpPr txBox="1">
            <a:spLocks/>
          </p:cNvSpPr>
          <p:nvPr/>
        </p:nvSpPr>
        <p:spPr>
          <a:xfrm>
            <a:off x="2725044" y="4232635"/>
            <a:ext cx="8638371" cy="80363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5400" b="1" kern="1200">
                <a:solidFill>
                  <a:schemeClr val="tx2"/>
                </a:solidFill>
                <a:latin typeface="+mn-lt"/>
                <a:ea typeface="+mj-ea"/>
                <a:cs typeface="+mj-cs"/>
              </a:defRPr>
            </a:lvl1pPr>
          </a:lstStyle>
          <a:p>
            <a:r>
              <a:rPr lang="en-US" sz="4000"/>
              <a:t>2.  Image Segmentation</a:t>
            </a:r>
          </a:p>
          <a:p>
            <a:pPr marL="742950" indent="-742950">
              <a:buAutoNum type="arabicPeriod"/>
            </a:pPr>
            <a:endParaRPr lang="en-US" sz="4000"/>
          </a:p>
        </p:txBody>
      </p:sp>
    </p:spTree>
    <p:extLst>
      <p:ext uri="{BB962C8B-B14F-4D97-AF65-F5344CB8AC3E}">
        <p14:creationId xmlns:p14="http://schemas.microsoft.com/office/powerpoint/2010/main" val="22152748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21208" y="566928"/>
            <a:ext cx="11119104" cy="640080"/>
          </a:xfrm>
        </p:spPr>
        <p:txBody>
          <a:bodyPr anchor="t">
            <a:normAutofit/>
          </a:bodyPr>
          <a:lstStyle/>
          <a:p>
            <a:r>
              <a:rPr lang="en-US"/>
              <a:t>IMAGE SEGMENTATION</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3" name="Title 1">
            <a:extLst>
              <a:ext uri="{FF2B5EF4-FFF2-40B4-BE49-F238E27FC236}">
                <a16:creationId xmlns:a16="http://schemas.microsoft.com/office/drawing/2014/main" id="{26DE5993-93E7-194D-6BA6-C2F0D13C5336}"/>
              </a:ext>
            </a:extLst>
          </p:cNvPr>
          <p:cNvSpPr txBox="1">
            <a:spLocks/>
          </p:cNvSpPr>
          <p:nvPr/>
        </p:nvSpPr>
        <p:spPr>
          <a:xfrm>
            <a:off x="904973" y="1218989"/>
            <a:ext cx="9785023"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pPr algn="l"/>
            <a:r>
              <a:rPr lang="en-US" sz="2400" i="1">
                <a:solidFill>
                  <a:srgbClr val="360071"/>
                </a:solidFill>
              </a:rPr>
              <a:t>“Image segmentation is the process of partitioning a digital image into multiple image segments, also known as image regions or image objects”</a:t>
            </a:r>
          </a:p>
        </p:txBody>
      </p:sp>
      <p:pic>
        <p:nvPicPr>
          <p:cNvPr id="6" name="Picture 5">
            <a:extLst>
              <a:ext uri="{FF2B5EF4-FFF2-40B4-BE49-F238E27FC236}">
                <a16:creationId xmlns:a16="http://schemas.microsoft.com/office/drawing/2014/main" id="{E3436058-71D9-23EB-4A77-C4978FFEB759}"/>
              </a:ext>
            </a:extLst>
          </p:cNvPr>
          <p:cNvPicPr>
            <a:picLocks noChangeAspect="1"/>
          </p:cNvPicPr>
          <p:nvPr/>
        </p:nvPicPr>
        <p:blipFill>
          <a:blip r:embed="rId3"/>
          <a:stretch>
            <a:fillRect/>
          </a:stretch>
        </p:blipFill>
        <p:spPr>
          <a:xfrm>
            <a:off x="1586530" y="2469630"/>
            <a:ext cx="4646157" cy="4322508"/>
          </a:xfrm>
          <a:prstGeom prst="rect">
            <a:avLst/>
          </a:prstGeom>
        </p:spPr>
      </p:pic>
      <p:pic>
        <p:nvPicPr>
          <p:cNvPr id="7" name="Picture 6">
            <a:extLst>
              <a:ext uri="{FF2B5EF4-FFF2-40B4-BE49-F238E27FC236}">
                <a16:creationId xmlns:a16="http://schemas.microsoft.com/office/drawing/2014/main" id="{D1E4683B-A2C9-521A-1A6F-08903FA36BDD}"/>
              </a:ext>
            </a:extLst>
          </p:cNvPr>
          <p:cNvPicPr>
            <a:picLocks noChangeAspect="1"/>
          </p:cNvPicPr>
          <p:nvPr/>
        </p:nvPicPr>
        <p:blipFill>
          <a:blip r:embed="rId3"/>
          <a:stretch>
            <a:fillRect/>
          </a:stretch>
        </p:blipFill>
        <p:spPr>
          <a:xfrm>
            <a:off x="6232687" y="2535492"/>
            <a:ext cx="4646157" cy="4322508"/>
          </a:xfrm>
          <a:prstGeom prst="rect">
            <a:avLst/>
          </a:prstGeom>
        </p:spPr>
      </p:pic>
      <p:sp>
        <p:nvSpPr>
          <p:cNvPr id="8" name="Title 1">
            <a:extLst>
              <a:ext uri="{FF2B5EF4-FFF2-40B4-BE49-F238E27FC236}">
                <a16:creationId xmlns:a16="http://schemas.microsoft.com/office/drawing/2014/main" id="{F5B57F00-45C1-7A5D-3D59-D3C0FAADD90F}"/>
              </a:ext>
            </a:extLst>
          </p:cNvPr>
          <p:cNvSpPr txBox="1">
            <a:spLocks/>
          </p:cNvSpPr>
          <p:nvPr/>
        </p:nvSpPr>
        <p:spPr>
          <a:xfrm>
            <a:off x="3006719" y="4205638"/>
            <a:ext cx="2103568"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pPr algn="l"/>
            <a:r>
              <a:rPr lang="en-US" sz="4000">
                <a:solidFill>
                  <a:srgbClr val="FF0000"/>
                </a:solidFill>
              </a:rPr>
              <a:t>INPUT?</a:t>
            </a:r>
          </a:p>
        </p:txBody>
      </p:sp>
      <p:sp>
        <p:nvSpPr>
          <p:cNvPr id="9" name="Title 1">
            <a:extLst>
              <a:ext uri="{FF2B5EF4-FFF2-40B4-BE49-F238E27FC236}">
                <a16:creationId xmlns:a16="http://schemas.microsoft.com/office/drawing/2014/main" id="{579DC4BB-CF6D-08D9-0B42-AC157531D72D}"/>
              </a:ext>
            </a:extLst>
          </p:cNvPr>
          <p:cNvSpPr txBox="1">
            <a:spLocks/>
          </p:cNvSpPr>
          <p:nvPr/>
        </p:nvSpPr>
        <p:spPr>
          <a:xfrm>
            <a:off x="7487855" y="4320271"/>
            <a:ext cx="2498102"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pPr algn="l"/>
            <a:r>
              <a:rPr lang="en-US" sz="4000">
                <a:solidFill>
                  <a:srgbClr val="FF0000"/>
                </a:solidFill>
              </a:rPr>
              <a:t>OUTPUT?</a:t>
            </a:r>
          </a:p>
        </p:txBody>
      </p:sp>
    </p:spTree>
    <p:extLst>
      <p:ext uri="{BB962C8B-B14F-4D97-AF65-F5344CB8AC3E}">
        <p14:creationId xmlns:p14="http://schemas.microsoft.com/office/powerpoint/2010/main" val="2259838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21208" y="566928"/>
            <a:ext cx="11119104" cy="640080"/>
          </a:xfrm>
        </p:spPr>
        <p:txBody>
          <a:bodyPr anchor="t">
            <a:normAutofit/>
          </a:bodyPr>
          <a:lstStyle/>
          <a:p>
            <a:r>
              <a:rPr lang="en-US"/>
              <a:t>IMAGE SEGMENTATION</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1026" name="Picture 2" descr="Clustering">
            <a:extLst>
              <a:ext uri="{FF2B5EF4-FFF2-40B4-BE49-F238E27FC236}">
                <a16:creationId xmlns:a16="http://schemas.microsoft.com/office/drawing/2014/main" id="{A13B708D-8A2C-6032-B643-6635316F60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610" y="1575307"/>
            <a:ext cx="11544300" cy="391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1963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21208" y="566928"/>
            <a:ext cx="11119104" cy="640080"/>
          </a:xfrm>
        </p:spPr>
        <p:txBody>
          <a:bodyPr anchor="t">
            <a:normAutofit/>
          </a:bodyPr>
          <a:lstStyle/>
          <a:p>
            <a:r>
              <a:rPr lang="en-US"/>
              <a:t>IMAGE SEGMENTATION</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6" name="Picture 5">
            <a:extLst>
              <a:ext uri="{FF2B5EF4-FFF2-40B4-BE49-F238E27FC236}">
                <a16:creationId xmlns:a16="http://schemas.microsoft.com/office/drawing/2014/main" id="{E3436058-71D9-23EB-4A77-C4978FFEB759}"/>
              </a:ext>
            </a:extLst>
          </p:cNvPr>
          <p:cNvPicPr>
            <a:picLocks noChangeAspect="1"/>
          </p:cNvPicPr>
          <p:nvPr/>
        </p:nvPicPr>
        <p:blipFill>
          <a:blip r:embed="rId2"/>
          <a:stretch>
            <a:fillRect/>
          </a:stretch>
        </p:blipFill>
        <p:spPr>
          <a:xfrm>
            <a:off x="3233394" y="1315137"/>
            <a:ext cx="5957887" cy="5542863"/>
          </a:xfrm>
          <a:prstGeom prst="rect">
            <a:avLst/>
          </a:prstGeom>
        </p:spPr>
      </p:pic>
      <p:pic>
        <p:nvPicPr>
          <p:cNvPr id="10" name="Picture 9">
            <a:extLst>
              <a:ext uri="{FF2B5EF4-FFF2-40B4-BE49-F238E27FC236}">
                <a16:creationId xmlns:a16="http://schemas.microsoft.com/office/drawing/2014/main" id="{DC2DEC4D-6425-32C4-0DE2-0FFF388A9268}"/>
              </a:ext>
            </a:extLst>
          </p:cNvPr>
          <p:cNvPicPr>
            <a:picLocks noChangeAspect="1"/>
          </p:cNvPicPr>
          <p:nvPr/>
        </p:nvPicPr>
        <p:blipFill>
          <a:blip r:embed="rId3"/>
          <a:stretch>
            <a:fillRect/>
          </a:stretch>
        </p:blipFill>
        <p:spPr>
          <a:xfrm>
            <a:off x="9191280" y="4391025"/>
            <a:ext cx="3000719" cy="2466975"/>
          </a:xfrm>
          <a:prstGeom prst="rect">
            <a:avLst/>
          </a:prstGeom>
        </p:spPr>
      </p:pic>
      <p:sp>
        <p:nvSpPr>
          <p:cNvPr id="11" name="Title 2">
            <a:extLst>
              <a:ext uri="{FF2B5EF4-FFF2-40B4-BE49-F238E27FC236}">
                <a16:creationId xmlns:a16="http://schemas.microsoft.com/office/drawing/2014/main" id="{7B804C03-9134-71B2-A730-98E869745CB8}"/>
              </a:ext>
            </a:extLst>
          </p:cNvPr>
          <p:cNvSpPr txBox="1">
            <a:spLocks/>
          </p:cNvSpPr>
          <p:nvPr/>
        </p:nvSpPr>
        <p:spPr>
          <a:xfrm>
            <a:off x="4144945" y="2215201"/>
            <a:ext cx="4091233" cy="3327662"/>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sz="5400"/>
              <a:t>How to represent images in a computer?</a:t>
            </a:r>
          </a:p>
        </p:txBody>
      </p:sp>
      <p:sp>
        <p:nvSpPr>
          <p:cNvPr id="8" name="Title 2">
            <a:extLst>
              <a:ext uri="{FF2B5EF4-FFF2-40B4-BE49-F238E27FC236}">
                <a16:creationId xmlns:a16="http://schemas.microsoft.com/office/drawing/2014/main" id="{82A3C755-F72F-7AB8-A166-23F008E3DA44}"/>
              </a:ext>
            </a:extLst>
          </p:cNvPr>
          <p:cNvSpPr txBox="1">
            <a:spLocks/>
          </p:cNvSpPr>
          <p:nvPr/>
        </p:nvSpPr>
        <p:spPr>
          <a:xfrm>
            <a:off x="4155940" y="2226197"/>
            <a:ext cx="4091233" cy="3327662"/>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sz="5400"/>
              <a:t>How to represent images in a graph?</a:t>
            </a:r>
          </a:p>
        </p:txBody>
      </p:sp>
    </p:spTree>
    <p:extLst>
      <p:ext uri="{BB962C8B-B14F-4D97-AF65-F5344CB8AC3E}">
        <p14:creationId xmlns:p14="http://schemas.microsoft.com/office/powerpoint/2010/main" val="2700534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7">
            <a:extLst>
              <a:ext uri="{FF2B5EF4-FFF2-40B4-BE49-F238E27FC236}">
                <a16:creationId xmlns:a16="http://schemas.microsoft.com/office/drawing/2014/main" id="{192B615A-08BC-182B-FC6E-7F8DF152C95B}"/>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6</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7" name="Title 1">
            <a:extLst>
              <a:ext uri="{FF2B5EF4-FFF2-40B4-BE49-F238E27FC236}">
                <a16:creationId xmlns:a16="http://schemas.microsoft.com/office/drawing/2014/main" id="{B28DAB84-8C99-B7C1-BC99-51A70E596C95}"/>
              </a:ext>
            </a:extLst>
          </p:cNvPr>
          <p:cNvSpPr txBox="1">
            <a:spLocks/>
          </p:cNvSpPr>
          <p:nvPr/>
        </p:nvSpPr>
        <p:spPr>
          <a:xfrm>
            <a:off x="480767" y="1481318"/>
            <a:ext cx="4232635" cy="1563539"/>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pPr algn="l"/>
            <a:r>
              <a:rPr lang="en-US" sz="8800" i="1" dirty="0">
                <a:solidFill>
                  <a:srgbClr val="FF0000"/>
                </a:solidFill>
              </a:rPr>
              <a:t>WHO?</a:t>
            </a:r>
          </a:p>
        </p:txBody>
      </p:sp>
      <p:pic>
        <p:nvPicPr>
          <p:cNvPr id="5124" name="Picture 4" descr="L. R. Ford, Jr. 3bpblogspotcomV6EsOtlSvQQTqTcPPZZ8kIAAAAAAA">
            <a:extLst>
              <a:ext uri="{FF2B5EF4-FFF2-40B4-BE49-F238E27FC236}">
                <a16:creationId xmlns:a16="http://schemas.microsoft.com/office/drawing/2014/main" id="{6BE163AB-C85F-15C8-F813-214D51CC2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99473"/>
            <a:ext cx="2428850" cy="304030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2042E4D7-A7DA-9C8A-76D8-399F892695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9849" y="1799473"/>
            <a:ext cx="2287694" cy="304030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ue circle with a white house in the middle&#10;&#10;Description automatically generated with low confidence">
            <a:hlinkClick r:id="rId4" action="ppaction://hlinksldjump"/>
            <a:extLst>
              <a:ext uri="{FF2B5EF4-FFF2-40B4-BE49-F238E27FC236}">
                <a16:creationId xmlns:a16="http://schemas.microsoft.com/office/drawing/2014/main" id="{CEC8B783-A143-59D5-2489-5CEFA26DCA6F}"/>
              </a:ext>
            </a:extLst>
          </p:cNvPr>
          <p:cNvPicPr>
            <a:picLocks noChangeAspect="1"/>
          </p:cNvPicPr>
          <p:nvPr/>
        </p:nvPicPr>
        <p:blipFill>
          <a:blip r:embed="rId5"/>
          <a:stretch>
            <a:fillRect/>
          </a:stretch>
        </p:blipFill>
        <p:spPr>
          <a:xfrm>
            <a:off x="0" y="5275007"/>
            <a:ext cx="1563539" cy="1563539"/>
          </a:xfrm>
          <a:prstGeom prst="rect">
            <a:avLst/>
          </a:prstGeom>
        </p:spPr>
      </p:pic>
    </p:spTree>
    <p:extLst>
      <p:ext uri="{BB962C8B-B14F-4D97-AF65-F5344CB8AC3E}">
        <p14:creationId xmlns:p14="http://schemas.microsoft.com/office/powerpoint/2010/main" val="34370900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21208" y="566928"/>
            <a:ext cx="11119104" cy="640080"/>
          </a:xfrm>
        </p:spPr>
        <p:txBody>
          <a:bodyPr anchor="t">
            <a:normAutofit/>
          </a:bodyPr>
          <a:lstStyle/>
          <a:p>
            <a:r>
              <a:rPr lang="en-US"/>
              <a:t>IMAGE REPRESENTATION</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10" name="Picture 9">
            <a:extLst>
              <a:ext uri="{FF2B5EF4-FFF2-40B4-BE49-F238E27FC236}">
                <a16:creationId xmlns:a16="http://schemas.microsoft.com/office/drawing/2014/main" id="{DC2DEC4D-6425-32C4-0DE2-0FFF388A9268}"/>
              </a:ext>
            </a:extLst>
          </p:cNvPr>
          <p:cNvPicPr>
            <a:picLocks noChangeAspect="1"/>
          </p:cNvPicPr>
          <p:nvPr/>
        </p:nvPicPr>
        <p:blipFill>
          <a:blip r:embed="rId2"/>
          <a:stretch>
            <a:fillRect/>
          </a:stretch>
        </p:blipFill>
        <p:spPr>
          <a:xfrm>
            <a:off x="8406581" y="3745901"/>
            <a:ext cx="3785420" cy="3112099"/>
          </a:xfrm>
          <a:prstGeom prst="rect">
            <a:avLst/>
          </a:prstGeom>
        </p:spPr>
      </p:pic>
      <p:pic>
        <p:nvPicPr>
          <p:cNvPr id="4" name="Picture 3">
            <a:extLst>
              <a:ext uri="{FF2B5EF4-FFF2-40B4-BE49-F238E27FC236}">
                <a16:creationId xmlns:a16="http://schemas.microsoft.com/office/drawing/2014/main" id="{F20D2C9F-0E84-F73F-5208-3AD49BD2D0DE}"/>
              </a:ext>
            </a:extLst>
          </p:cNvPr>
          <p:cNvPicPr>
            <a:picLocks noChangeAspect="1"/>
          </p:cNvPicPr>
          <p:nvPr/>
        </p:nvPicPr>
        <p:blipFill>
          <a:blip r:embed="rId3"/>
          <a:stretch>
            <a:fillRect/>
          </a:stretch>
        </p:blipFill>
        <p:spPr>
          <a:xfrm>
            <a:off x="6080760" y="4875902"/>
            <a:ext cx="3110520" cy="1982098"/>
          </a:xfrm>
          <a:prstGeom prst="rect">
            <a:avLst/>
          </a:prstGeom>
        </p:spPr>
      </p:pic>
      <p:pic>
        <p:nvPicPr>
          <p:cNvPr id="2052" name="Picture 4">
            <a:extLst>
              <a:ext uri="{FF2B5EF4-FFF2-40B4-BE49-F238E27FC236}">
                <a16:creationId xmlns:a16="http://schemas.microsoft.com/office/drawing/2014/main" id="{E431BD47-8A06-196C-F2BB-BF829CCDD6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7874" y="1301278"/>
            <a:ext cx="7456251" cy="5415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3758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36448" y="359806"/>
            <a:ext cx="11119104" cy="640080"/>
          </a:xfrm>
        </p:spPr>
        <p:txBody>
          <a:bodyPr anchor="t">
            <a:normAutofit/>
          </a:bodyPr>
          <a:lstStyle/>
          <a:p>
            <a:r>
              <a:rPr lang="en-US"/>
              <a:t>IMAGE REPRESENTATION</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10" name="Picture 9">
            <a:extLst>
              <a:ext uri="{FF2B5EF4-FFF2-40B4-BE49-F238E27FC236}">
                <a16:creationId xmlns:a16="http://schemas.microsoft.com/office/drawing/2014/main" id="{DC2DEC4D-6425-32C4-0DE2-0FFF388A9268}"/>
              </a:ext>
            </a:extLst>
          </p:cNvPr>
          <p:cNvPicPr>
            <a:picLocks noChangeAspect="1"/>
          </p:cNvPicPr>
          <p:nvPr/>
        </p:nvPicPr>
        <p:blipFill>
          <a:blip r:embed="rId2"/>
          <a:stretch>
            <a:fillRect/>
          </a:stretch>
        </p:blipFill>
        <p:spPr>
          <a:xfrm>
            <a:off x="8406581" y="3745901"/>
            <a:ext cx="3785420" cy="3112099"/>
          </a:xfrm>
          <a:prstGeom prst="rect">
            <a:avLst/>
          </a:prstGeom>
        </p:spPr>
      </p:pic>
      <p:pic>
        <p:nvPicPr>
          <p:cNvPr id="4" name="Picture 3">
            <a:extLst>
              <a:ext uri="{FF2B5EF4-FFF2-40B4-BE49-F238E27FC236}">
                <a16:creationId xmlns:a16="http://schemas.microsoft.com/office/drawing/2014/main" id="{F20D2C9F-0E84-F73F-5208-3AD49BD2D0DE}"/>
              </a:ext>
            </a:extLst>
          </p:cNvPr>
          <p:cNvPicPr>
            <a:picLocks noChangeAspect="1"/>
          </p:cNvPicPr>
          <p:nvPr/>
        </p:nvPicPr>
        <p:blipFill>
          <a:blip r:embed="rId3"/>
          <a:stretch>
            <a:fillRect/>
          </a:stretch>
        </p:blipFill>
        <p:spPr>
          <a:xfrm>
            <a:off x="6080760" y="4875902"/>
            <a:ext cx="3110520" cy="1982098"/>
          </a:xfrm>
          <a:prstGeom prst="rect">
            <a:avLst/>
          </a:prstGeom>
        </p:spPr>
      </p:pic>
      <p:pic>
        <p:nvPicPr>
          <p:cNvPr id="3074" name="Picture 2">
            <a:extLst>
              <a:ext uri="{FF2B5EF4-FFF2-40B4-BE49-F238E27FC236}">
                <a16:creationId xmlns:a16="http://schemas.microsoft.com/office/drawing/2014/main" id="{172513DC-44E1-09A7-CA3A-CA9481C43D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6785" y="1103311"/>
            <a:ext cx="7917919" cy="575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9243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36448" y="359806"/>
            <a:ext cx="11119104" cy="640080"/>
          </a:xfrm>
        </p:spPr>
        <p:txBody>
          <a:bodyPr anchor="t">
            <a:normAutofit/>
          </a:bodyPr>
          <a:lstStyle/>
          <a:p>
            <a:r>
              <a:rPr lang="en-US"/>
              <a:t>IMAGE REPRESENTATION</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10" name="Picture 9">
            <a:extLst>
              <a:ext uri="{FF2B5EF4-FFF2-40B4-BE49-F238E27FC236}">
                <a16:creationId xmlns:a16="http://schemas.microsoft.com/office/drawing/2014/main" id="{DC2DEC4D-6425-32C4-0DE2-0FFF388A9268}"/>
              </a:ext>
            </a:extLst>
          </p:cNvPr>
          <p:cNvPicPr>
            <a:picLocks noChangeAspect="1"/>
          </p:cNvPicPr>
          <p:nvPr/>
        </p:nvPicPr>
        <p:blipFill>
          <a:blip r:embed="rId2"/>
          <a:stretch>
            <a:fillRect/>
          </a:stretch>
        </p:blipFill>
        <p:spPr>
          <a:xfrm>
            <a:off x="8406581" y="3745901"/>
            <a:ext cx="3785420" cy="3112099"/>
          </a:xfrm>
          <a:prstGeom prst="rect">
            <a:avLst/>
          </a:prstGeom>
        </p:spPr>
      </p:pic>
      <p:pic>
        <p:nvPicPr>
          <p:cNvPr id="4" name="Picture 3">
            <a:extLst>
              <a:ext uri="{FF2B5EF4-FFF2-40B4-BE49-F238E27FC236}">
                <a16:creationId xmlns:a16="http://schemas.microsoft.com/office/drawing/2014/main" id="{F20D2C9F-0E84-F73F-5208-3AD49BD2D0DE}"/>
              </a:ext>
            </a:extLst>
          </p:cNvPr>
          <p:cNvPicPr>
            <a:picLocks noChangeAspect="1"/>
          </p:cNvPicPr>
          <p:nvPr/>
        </p:nvPicPr>
        <p:blipFill>
          <a:blip r:embed="rId3"/>
          <a:stretch>
            <a:fillRect/>
          </a:stretch>
        </p:blipFill>
        <p:spPr>
          <a:xfrm>
            <a:off x="6080760" y="4875902"/>
            <a:ext cx="3110520" cy="1982098"/>
          </a:xfrm>
          <a:prstGeom prst="rect">
            <a:avLst/>
          </a:prstGeom>
        </p:spPr>
      </p:pic>
      <p:pic>
        <p:nvPicPr>
          <p:cNvPr id="4098" name="Picture 2">
            <a:extLst>
              <a:ext uri="{FF2B5EF4-FFF2-40B4-BE49-F238E27FC236}">
                <a16:creationId xmlns:a16="http://schemas.microsoft.com/office/drawing/2014/main" id="{E2E98CD9-61ED-4E6D-1359-7DDFAF5DE6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904" y="999886"/>
            <a:ext cx="7838192" cy="5693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5573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21208" y="566928"/>
            <a:ext cx="11119104" cy="640080"/>
          </a:xfrm>
        </p:spPr>
        <p:txBody>
          <a:bodyPr anchor="t">
            <a:normAutofit/>
          </a:bodyPr>
          <a:lstStyle/>
          <a:p>
            <a:r>
              <a:rPr lang="en-US"/>
              <a:t>IMAGE REPRESENTATION</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6" name="Picture 5">
            <a:extLst>
              <a:ext uri="{FF2B5EF4-FFF2-40B4-BE49-F238E27FC236}">
                <a16:creationId xmlns:a16="http://schemas.microsoft.com/office/drawing/2014/main" id="{E3436058-71D9-23EB-4A77-C4978FFEB759}"/>
              </a:ext>
            </a:extLst>
          </p:cNvPr>
          <p:cNvPicPr>
            <a:picLocks noChangeAspect="1"/>
          </p:cNvPicPr>
          <p:nvPr/>
        </p:nvPicPr>
        <p:blipFill>
          <a:blip r:embed="rId3"/>
          <a:stretch>
            <a:fillRect/>
          </a:stretch>
        </p:blipFill>
        <p:spPr>
          <a:xfrm>
            <a:off x="3233393" y="1343418"/>
            <a:ext cx="5957887" cy="5542863"/>
          </a:xfrm>
          <a:prstGeom prst="rect">
            <a:avLst/>
          </a:prstGeom>
        </p:spPr>
      </p:pic>
      <p:pic>
        <p:nvPicPr>
          <p:cNvPr id="10" name="Picture 9">
            <a:extLst>
              <a:ext uri="{FF2B5EF4-FFF2-40B4-BE49-F238E27FC236}">
                <a16:creationId xmlns:a16="http://schemas.microsoft.com/office/drawing/2014/main" id="{DC2DEC4D-6425-32C4-0DE2-0FFF388A9268}"/>
              </a:ext>
            </a:extLst>
          </p:cNvPr>
          <p:cNvPicPr>
            <a:picLocks noChangeAspect="1"/>
          </p:cNvPicPr>
          <p:nvPr/>
        </p:nvPicPr>
        <p:blipFill>
          <a:blip r:embed="rId4"/>
          <a:stretch>
            <a:fillRect/>
          </a:stretch>
        </p:blipFill>
        <p:spPr>
          <a:xfrm>
            <a:off x="9191280" y="4391025"/>
            <a:ext cx="3000719" cy="2466975"/>
          </a:xfrm>
          <a:prstGeom prst="rect">
            <a:avLst/>
          </a:prstGeom>
        </p:spPr>
      </p:pic>
      <p:sp>
        <p:nvSpPr>
          <p:cNvPr id="3" name="Title 1">
            <a:extLst>
              <a:ext uri="{FF2B5EF4-FFF2-40B4-BE49-F238E27FC236}">
                <a16:creationId xmlns:a16="http://schemas.microsoft.com/office/drawing/2014/main" id="{F999DB4A-4532-180D-878E-4721ED0A08C9}"/>
              </a:ext>
            </a:extLst>
          </p:cNvPr>
          <p:cNvSpPr txBox="1">
            <a:spLocks/>
          </p:cNvSpPr>
          <p:nvPr/>
        </p:nvSpPr>
        <p:spPr>
          <a:xfrm>
            <a:off x="3893270" y="3495296"/>
            <a:ext cx="4873657" cy="1239105"/>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sz="6000">
                <a:solidFill>
                  <a:srgbClr val="FF0000"/>
                </a:solidFill>
              </a:rPr>
              <a:t>WEIGHT?</a:t>
            </a:r>
          </a:p>
        </p:txBody>
      </p:sp>
    </p:spTree>
    <p:extLst>
      <p:ext uri="{BB962C8B-B14F-4D97-AF65-F5344CB8AC3E}">
        <p14:creationId xmlns:p14="http://schemas.microsoft.com/office/powerpoint/2010/main" val="25415711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36448" y="359806"/>
            <a:ext cx="11119104" cy="640080"/>
          </a:xfrm>
        </p:spPr>
        <p:txBody>
          <a:bodyPr anchor="t">
            <a:normAutofit/>
          </a:bodyPr>
          <a:lstStyle/>
          <a:p>
            <a:r>
              <a:rPr lang="en-US"/>
              <a:t>IMAGE REPRESENTATION</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10" name="Picture 9">
            <a:extLst>
              <a:ext uri="{FF2B5EF4-FFF2-40B4-BE49-F238E27FC236}">
                <a16:creationId xmlns:a16="http://schemas.microsoft.com/office/drawing/2014/main" id="{DC2DEC4D-6425-32C4-0DE2-0FFF388A9268}"/>
              </a:ext>
            </a:extLst>
          </p:cNvPr>
          <p:cNvPicPr>
            <a:picLocks noChangeAspect="1"/>
          </p:cNvPicPr>
          <p:nvPr/>
        </p:nvPicPr>
        <p:blipFill>
          <a:blip r:embed="rId2"/>
          <a:stretch>
            <a:fillRect/>
          </a:stretch>
        </p:blipFill>
        <p:spPr>
          <a:xfrm>
            <a:off x="8406580" y="3745901"/>
            <a:ext cx="3785420" cy="3112099"/>
          </a:xfrm>
          <a:prstGeom prst="rect">
            <a:avLst/>
          </a:prstGeom>
        </p:spPr>
      </p:pic>
      <p:pic>
        <p:nvPicPr>
          <p:cNvPr id="4" name="Picture 3">
            <a:extLst>
              <a:ext uri="{FF2B5EF4-FFF2-40B4-BE49-F238E27FC236}">
                <a16:creationId xmlns:a16="http://schemas.microsoft.com/office/drawing/2014/main" id="{F20D2C9F-0E84-F73F-5208-3AD49BD2D0DE}"/>
              </a:ext>
            </a:extLst>
          </p:cNvPr>
          <p:cNvPicPr>
            <a:picLocks noChangeAspect="1"/>
          </p:cNvPicPr>
          <p:nvPr/>
        </p:nvPicPr>
        <p:blipFill>
          <a:blip r:embed="rId3"/>
          <a:stretch>
            <a:fillRect/>
          </a:stretch>
        </p:blipFill>
        <p:spPr>
          <a:xfrm>
            <a:off x="6080760" y="4875902"/>
            <a:ext cx="3110520" cy="1982098"/>
          </a:xfrm>
          <a:prstGeom prst="rect">
            <a:avLst/>
          </a:prstGeom>
        </p:spPr>
      </p:pic>
      <p:pic>
        <p:nvPicPr>
          <p:cNvPr id="5122" name="Picture 2">
            <a:extLst>
              <a:ext uri="{FF2B5EF4-FFF2-40B4-BE49-F238E27FC236}">
                <a16:creationId xmlns:a16="http://schemas.microsoft.com/office/drawing/2014/main" id="{797CE200-66F1-9E8F-5D54-2C4C26300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7440" y="999886"/>
            <a:ext cx="7817120" cy="5777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1131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21208" y="566928"/>
            <a:ext cx="11119104" cy="640080"/>
          </a:xfrm>
        </p:spPr>
        <p:txBody>
          <a:bodyPr anchor="t">
            <a:normAutofit/>
          </a:bodyPr>
          <a:lstStyle/>
          <a:p>
            <a:r>
              <a:rPr lang="en-US"/>
              <a:t>IMAGE SEGMENTATION</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6" name="Picture 5">
            <a:extLst>
              <a:ext uri="{FF2B5EF4-FFF2-40B4-BE49-F238E27FC236}">
                <a16:creationId xmlns:a16="http://schemas.microsoft.com/office/drawing/2014/main" id="{E3436058-71D9-23EB-4A77-C4978FFEB759}"/>
              </a:ext>
            </a:extLst>
          </p:cNvPr>
          <p:cNvPicPr>
            <a:picLocks noChangeAspect="1"/>
          </p:cNvPicPr>
          <p:nvPr/>
        </p:nvPicPr>
        <p:blipFill>
          <a:blip r:embed="rId2"/>
          <a:stretch>
            <a:fillRect/>
          </a:stretch>
        </p:blipFill>
        <p:spPr>
          <a:xfrm>
            <a:off x="3233394" y="1315137"/>
            <a:ext cx="5957887" cy="5542863"/>
          </a:xfrm>
          <a:prstGeom prst="rect">
            <a:avLst/>
          </a:prstGeom>
        </p:spPr>
      </p:pic>
      <p:pic>
        <p:nvPicPr>
          <p:cNvPr id="10" name="Picture 9">
            <a:extLst>
              <a:ext uri="{FF2B5EF4-FFF2-40B4-BE49-F238E27FC236}">
                <a16:creationId xmlns:a16="http://schemas.microsoft.com/office/drawing/2014/main" id="{DC2DEC4D-6425-32C4-0DE2-0FFF388A9268}"/>
              </a:ext>
            </a:extLst>
          </p:cNvPr>
          <p:cNvPicPr>
            <a:picLocks noChangeAspect="1"/>
          </p:cNvPicPr>
          <p:nvPr/>
        </p:nvPicPr>
        <p:blipFill>
          <a:blip r:embed="rId3"/>
          <a:stretch>
            <a:fillRect/>
          </a:stretch>
        </p:blipFill>
        <p:spPr>
          <a:xfrm>
            <a:off x="9191280" y="4391025"/>
            <a:ext cx="3000719" cy="2466975"/>
          </a:xfrm>
          <a:prstGeom prst="rect">
            <a:avLst/>
          </a:prstGeom>
        </p:spPr>
      </p:pic>
      <p:sp>
        <p:nvSpPr>
          <p:cNvPr id="11" name="Title 2">
            <a:extLst>
              <a:ext uri="{FF2B5EF4-FFF2-40B4-BE49-F238E27FC236}">
                <a16:creationId xmlns:a16="http://schemas.microsoft.com/office/drawing/2014/main" id="{7B804C03-9134-71B2-A730-98E869745CB8}"/>
              </a:ext>
            </a:extLst>
          </p:cNvPr>
          <p:cNvSpPr txBox="1">
            <a:spLocks/>
          </p:cNvSpPr>
          <p:nvPr/>
        </p:nvSpPr>
        <p:spPr>
          <a:xfrm>
            <a:off x="4144945" y="2215201"/>
            <a:ext cx="4091233" cy="3327662"/>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sz="4000"/>
              <a:t>What method have you learned to solve the image segmentation problem?</a:t>
            </a:r>
          </a:p>
        </p:txBody>
      </p:sp>
    </p:spTree>
    <p:extLst>
      <p:ext uri="{BB962C8B-B14F-4D97-AF65-F5344CB8AC3E}">
        <p14:creationId xmlns:p14="http://schemas.microsoft.com/office/powerpoint/2010/main" val="20541573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21208" y="566928"/>
            <a:ext cx="11119104" cy="640080"/>
          </a:xfrm>
        </p:spPr>
        <p:txBody>
          <a:bodyPr anchor="t">
            <a:normAutofit/>
          </a:bodyPr>
          <a:lstStyle/>
          <a:p>
            <a:r>
              <a:rPr lang="en-US"/>
              <a:t>IMAGE SEGMENTATION</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10" name="Picture 9">
            <a:extLst>
              <a:ext uri="{FF2B5EF4-FFF2-40B4-BE49-F238E27FC236}">
                <a16:creationId xmlns:a16="http://schemas.microsoft.com/office/drawing/2014/main" id="{DC2DEC4D-6425-32C4-0DE2-0FFF388A9268}"/>
              </a:ext>
            </a:extLst>
          </p:cNvPr>
          <p:cNvPicPr>
            <a:picLocks noChangeAspect="1"/>
          </p:cNvPicPr>
          <p:nvPr/>
        </p:nvPicPr>
        <p:blipFill>
          <a:blip r:embed="rId2"/>
          <a:stretch>
            <a:fillRect/>
          </a:stretch>
        </p:blipFill>
        <p:spPr>
          <a:xfrm>
            <a:off x="9191280" y="4391025"/>
            <a:ext cx="3000719" cy="2466975"/>
          </a:xfrm>
          <a:prstGeom prst="rect">
            <a:avLst/>
          </a:prstGeom>
        </p:spPr>
      </p:pic>
      <p:pic>
        <p:nvPicPr>
          <p:cNvPr id="4" name="Picture 3">
            <a:extLst>
              <a:ext uri="{FF2B5EF4-FFF2-40B4-BE49-F238E27FC236}">
                <a16:creationId xmlns:a16="http://schemas.microsoft.com/office/drawing/2014/main" id="{EB0D5AC2-D273-8770-036F-C05873BEB317}"/>
              </a:ext>
            </a:extLst>
          </p:cNvPr>
          <p:cNvPicPr>
            <a:picLocks noChangeAspect="1"/>
          </p:cNvPicPr>
          <p:nvPr/>
        </p:nvPicPr>
        <p:blipFill>
          <a:blip r:embed="rId3"/>
          <a:stretch>
            <a:fillRect/>
          </a:stretch>
        </p:blipFill>
        <p:spPr>
          <a:xfrm>
            <a:off x="361950" y="1733158"/>
            <a:ext cx="11468100" cy="3467100"/>
          </a:xfrm>
          <a:prstGeom prst="rect">
            <a:avLst/>
          </a:prstGeom>
        </p:spPr>
      </p:pic>
      <p:pic>
        <p:nvPicPr>
          <p:cNvPr id="8" name="Picture 7">
            <a:extLst>
              <a:ext uri="{FF2B5EF4-FFF2-40B4-BE49-F238E27FC236}">
                <a16:creationId xmlns:a16="http://schemas.microsoft.com/office/drawing/2014/main" id="{707A5DF4-E06C-5E6C-8BB8-0AF29524B16C}"/>
              </a:ext>
            </a:extLst>
          </p:cNvPr>
          <p:cNvPicPr>
            <a:picLocks noChangeAspect="1"/>
          </p:cNvPicPr>
          <p:nvPr/>
        </p:nvPicPr>
        <p:blipFill>
          <a:blip r:embed="rId4"/>
          <a:stretch>
            <a:fillRect/>
          </a:stretch>
        </p:blipFill>
        <p:spPr>
          <a:xfrm>
            <a:off x="6209955" y="4908027"/>
            <a:ext cx="3067043" cy="1949973"/>
          </a:xfrm>
          <a:prstGeom prst="rect">
            <a:avLst/>
          </a:prstGeom>
        </p:spPr>
      </p:pic>
      <p:pic>
        <p:nvPicPr>
          <p:cNvPr id="9" name="Picture 8">
            <a:extLst>
              <a:ext uri="{FF2B5EF4-FFF2-40B4-BE49-F238E27FC236}">
                <a16:creationId xmlns:a16="http://schemas.microsoft.com/office/drawing/2014/main" id="{DBF2AEB3-2013-DCAA-1B5C-289686BAE9CE}"/>
              </a:ext>
            </a:extLst>
          </p:cNvPr>
          <p:cNvPicPr>
            <a:picLocks noChangeAspect="1"/>
          </p:cNvPicPr>
          <p:nvPr/>
        </p:nvPicPr>
        <p:blipFill>
          <a:blip r:embed="rId2"/>
          <a:stretch>
            <a:fillRect/>
          </a:stretch>
        </p:blipFill>
        <p:spPr>
          <a:xfrm>
            <a:off x="6181674" y="5070689"/>
            <a:ext cx="3067043" cy="1775480"/>
          </a:xfrm>
          <a:prstGeom prst="rect">
            <a:avLst/>
          </a:prstGeom>
        </p:spPr>
      </p:pic>
    </p:spTree>
    <p:extLst>
      <p:ext uri="{BB962C8B-B14F-4D97-AF65-F5344CB8AC3E}">
        <p14:creationId xmlns:p14="http://schemas.microsoft.com/office/powerpoint/2010/main" val="42126989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9E9CFE-1820-51D6-3F5B-5FD2FCD3B736}"/>
              </a:ext>
            </a:extLst>
          </p:cNvPr>
          <p:cNvSpPr>
            <a:spLocks noGrp="1"/>
          </p:cNvSpPr>
          <p:nvPr>
            <p:ph type="title"/>
          </p:nvPr>
        </p:nvSpPr>
        <p:spPr>
          <a:xfrm>
            <a:off x="5800222" y="2658452"/>
            <a:ext cx="6391778" cy="3534958"/>
          </a:xfrm>
        </p:spPr>
        <p:txBody>
          <a:bodyPr anchor="t">
            <a:normAutofit/>
          </a:bodyPr>
          <a:lstStyle/>
          <a:p>
            <a:pPr algn="ctr"/>
            <a:r>
              <a:rPr lang="en-US" sz="6000"/>
              <a:t>MST IMAGE SEGMENTATION</a:t>
            </a:r>
          </a:p>
        </p:txBody>
      </p:sp>
      <p:pic>
        <p:nvPicPr>
          <p:cNvPr id="6146" name="Picture 2">
            <a:extLst>
              <a:ext uri="{FF2B5EF4-FFF2-40B4-BE49-F238E27FC236}">
                <a16:creationId xmlns:a16="http://schemas.microsoft.com/office/drawing/2014/main" id="{84DBAB01-533E-F35C-44D1-D4702046E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142" y="2022987"/>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5877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36448" y="359806"/>
            <a:ext cx="11119104" cy="640080"/>
          </a:xfrm>
        </p:spPr>
        <p:txBody>
          <a:bodyPr anchor="t">
            <a:normAutofit/>
          </a:bodyPr>
          <a:lstStyle/>
          <a:p>
            <a:r>
              <a:rPr lang="en-US"/>
              <a:t>MST IMAGE SEGMENTATION</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10" name="Picture 9">
            <a:extLst>
              <a:ext uri="{FF2B5EF4-FFF2-40B4-BE49-F238E27FC236}">
                <a16:creationId xmlns:a16="http://schemas.microsoft.com/office/drawing/2014/main" id="{DC2DEC4D-6425-32C4-0DE2-0FFF388A9268}"/>
              </a:ext>
            </a:extLst>
          </p:cNvPr>
          <p:cNvPicPr>
            <a:picLocks noChangeAspect="1"/>
          </p:cNvPicPr>
          <p:nvPr/>
        </p:nvPicPr>
        <p:blipFill>
          <a:blip r:embed="rId2"/>
          <a:stretch>
            <a:fillRect/>
          </a:stretch>
        </p:blipFill>
        <p:spPr>
          <a:xfrm>
            <a:off x="8406580" y="3745901"/>
            <a:ext cx="3785420" cy="3112099"/>
          </a:xfrm>
          <a:prstGeom prst="rect">
            <a:avLst/>
          </a:prstGeom>
        </p:spPr>
      </p:pic>
      <p:pic>
        <p:nvPicPr>
          <p:cNvPr id="4" name="Picture 3">
            <a:extLst>
              <a:ext uri="{FF2B5EF4-FFF2-40B4-BE49-F238E27FC236}">
                <a16:creationId xmlns:a16="http://schemas.microsoft.com/office/drawing/2014/main" id="{F20D2C9F-0E84-F73F-5208-3AD49BD2D0DE}"/>
              </a:ext>
            </a:extLst>
          </p:cNvPr>
          <p:cNvPicPr>
            <a:picLocks noChangeAspect="1"/>
          </p:cNvPicPr>
          <p:nvPr/>
        </p:nvPicPr>
        <p:blipFill>
          <a:blip r:embed="rId3"/>
          <a:stretch>
            <a:fillRect/>
          </a:stretch>
        </p:blipFill>
        <p:spPr>
          <a:xfrm>
            <a:off x="6080760" y="4875902"/>
            <a:ext cx="3110520" cy="1982098"/>
          </a:xfrm>
          <a:prstGeom prst="rect">
            <a:avLst/>
          </a:prstGeom>
        </p:spPr>
      </p:pic>
      <p:pic>
        <p:nvPicPr>
          <p:cNvPr id="5122" name="Picture 2">
            <a:extLst>
              <a:ext uri="{FF2B5EF4-FFF2-40B4-BE49-F238E27FC236}">
                <a16:creationId xmlns:a16="http://schemas.microsoft.com/office/drawing/2014/main" id="{797CE200-66F1-9E8F-5D54-2C4C26300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7440" y="999886"/>
            <a:ext cx="7817120" cy="5777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288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36448" y="359806"/>
            <a:ext cx="11119104" cy="640080"/>
          </a:xfrm>
        </p:spPr>
        <p:txBody>
          <a:bodyPr anchor="t">
            <a:normAutofit/>
          </a:bodyPr>
          <a:lstStyle/>
          <a:p>
            <a:r>
              <a:rPr lang="en-US"/>
              <a:t>MST IMAGE SEGMENTATION</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10" name="Picture 9">
            <a:extLst>
              <a:ext uri="{FF2B5EF4-FFF2-40B4-BE49-F238E27FC236}">
                <a16:creationId xmlns:a16="http://schemas.microsoft.com/office/drawing/2014/main" id="{DC2DEC4D-6425-32C4-0DE2-0FFF388A9268}"/>
              </a:ext>
            </a:extLst>
          </p:cNvPr>
          <p:cNvPicPr>
            <a:picLocks noChangeAspect="1"/>
          </p:cNvPicPr>
          <p:nvPr/>
        </p:nvPicPr>
        <p:blipFill>
          <a:blip r:embed="rId2"/>
          <a:stretch>
            <a:fillRect/>
          </a:stretch>
        </p:blipFill>
        <p:spPr>
          <a:xfrm>
            <a:off x="8406580" y="3745901"/>
            <a:ext cx="3785420" cy="3112099"/>
          </a:xfrm>
          <a:prstGeom prst="rect">
            <a:avLst/>
          </a:prstGeom>
        </p:spPr>
      </p:pic>
      <p:pic>
        <p:nvPicPr>
          <p:cNvPr id="4" name="Picture 3">
            <a:extLst>
              <a:ext uri="{FF2B5EF4-FFF2-40B4-BE49-F238E27FC236}">
                <a16:creationId xmlns:a16="http://schemas.microsoft.com/office/drawing/2014/main" id="{F20D2C9F-0E84-F73F-5208-3AD49BD2D0DE}"/>
              </a:ext>
            </a:extLst>
          </p:cNvPr>
          <p:cNvPicPr>
            <a:picLocks noChangeAspect="1"/>
          </p:cNvPicPr>
          <p:nvPr/>
        </p:nvPicPr>
        <p:blipFill>
          <a:blip r:embed="rId3"/>
          <a:stretch>
            <a:fillRect/>
          </a:stretch>
        </p:blipFill>
        <p:spPr>
          <a:xfrm>
            <a:off x="6080760" y="4875902"/>
            <a:ext cx="3110520" cy="1982098"/>
          </a:xfrm>
          <a:prstGeom prst="rect">
            <a:avLst/>
          </a:prstGeom>
        </p:spPr>
      </p:pic>
      <p:pic>
        <p:nvPicPr>
          <p:cNvPr id="7170" name="Picture 2">
            <a:extLst>
              <a:ext uri="{FF2B5EF4-FFF2-40B4-BE49-F238E27FC236}">
                <a16:creationId xmlns:a16="http://schemas.microsoft.com/office/drawing/2014/main" id="{FA73A256-5346-3D1E-30E2-FC6EC93E0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0845" y="1131157"/>
            <a:ext cx="7998800" cy="5627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855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7">
            <a:extLst>
              <a:ext uri="{FF2B5EF4-FFF2-40B4-BE49-F238E27FC236}">
                <a16:creationId xmlns:a16="http://schemas.microsoft.com/office/drawing/2014/main" id="{192B615A-08BC-182B-FC6E-7F8DF152C95B}"/>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7</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7" name="Title 1">
            <a:extLst>
              <a:ext uri="{FF2B5EF4-FFF2-40B4-BE49-F238E27FC236}">
                <a16:creationId xmlns:a16="http://schemas.microsoft.com/office/drawing/2014/main" id="{B28DAB84-8C99-B7C1-BC99-51A70E596C95}"/>
              </a:ext>
            </a:extLst>
          </p:cNvPr>
          <p:cNvSpPr txBox="1">
            <a:spLocks/>
          </p:cNvSpPr>
          <p:nvPr/>
        </p:nvSpPr>
        <p:spPr>
          <a:xfrm>
            <a:off x="480767" y="1481318"/>
            <a:ext cx="4232635" cy="1563539"/>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pPr algn="l"/>
            <a:r>
              <a:rPr lang="en-US" sz="8800" i="1" dirty="0">
                <a:solidFill>
                  <a:srgbClr val="FF0000"/>
                </a:solidFill>
              </a:rPr>
              <a:t>WHAT?</a:t>
            </a:r>
          </a:p>
        </p:txBody>
      </p:sp>
      <p:pic>
        <p:nvPicPr>
          <p:cNvPr id="5122" name="Picture 2">
            <a:extLst>
              <a:ext uri="{FF2B5EF4-FFF2-40B4-BE49-F238E27FC236}">
                <a16:creationId xmlns:a16="http://schemas.microsoft.com/office/drawing/2014/main" id="{DDE66EBA-6B2C-FC0B-D3EA-6CC7EC0D7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310" y="1481318"/>
            <a:ext cx="6194066" cy="337858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ue circle with a white house in the middle&#10;&#10;Description automatically generated with low confidence">
            <a:hlinkClick r:id="rId3" action="ppaction://hlinksldjump"/>
            <a:extLst>
              <a:ext uri="{FF2B5EF4-FFF2-40B4-BE49-F238E27FC236}">
                <a16:creationId xmlns:a16="http://schemas.microsoft.com/office/drawing/2014/main" id="{6E3B8B0B-B6A2-033B-EE09-F3D7EE1C2137}"/>
              </a:ext>
            </a:extLst>
          </p:cNvPr>
          <p:cNvPicPr>
            <a:picLocks noChangeAspect="1"/>
          </p:cNvPicPr>
          <p:nvPr/>
        </p:nvPicPr>
        <p:blipFill>
          <a:blip r:embed="rId4"/>
          <a:stretch>
            <a:fillRect/>
          </a:stretch>
        </p:blipFill>
        <p:spPr>
          <a:xfrm>
            <a:off x="0" y="5275007"/>
            <a:ext cx="1563539" cy="1563539"/>
          </a:xfrm>
          <a:prstGeom prst="rect">
            <a:avLst/>
          </a:prstGeom>
        </p:spPr>
      </p:pic>
    </p:spTree>
    <p:extLst>
      <p:ext uri="{BB962C8B-B14F-4D97-AF65-F5344CB8AC3E}">
        <p14:creationId xmlns:p14="http://schemas.microsoft.com/office/powerpoint/2010/main" val="6917813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36448" y="359806"/>
            <a:ext cx="11119104" cy="640080"/>
          </a:xfrm>
        </p:spPr>
        <p:txBody>
          <a:bodyPr anchor="t">
            <a:normAutofit/>
          </a:bodyPr>
          <a:lstStyle/>
          <a:p>
            <a:r>
              <a:rPr lang="en-US"/>
              <a:t>MST IMAGE SEGMENTATION</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10" name="Picture 9">
            <a:extLst>
              <a:ext uri="{FF2B5EF4-FFF2-40B4-BE49-F238E27FC236}">
                <a16:creationId xmlns:a16="http://schemas.microsoft.com/office/drawing/2014/main" id="{DC2DEC4D-6425-32C4-0DE2-0FFF388A9268}"/>
              </a:ext>
            </a:extLst>
          </p:cNvPr>
          <p:cNvPicPr>
            <a:picLocks noChangeAspect="1"/>
          </p:cNvPicPr>
          <p:nvPr/>
        </p:nvPicPr>
        <p:blipFill>
          <a:blip r:embed="rId2"/>
          <a:stretch>
            <a:fillRect/>
          </a:stretch>
        </p:blipFill>
        <p:spPr>
          <a:xfrm>
            <a:off x="8406580" y="3745901"/>
            <a:ext cx="3785420" cy="3112099"/>
          </a:xfrm>
          <a:prstGeom prst="rect">
            <a:avLst/>
          </a:prstGeom>
        </p:spPr>
      </p:pic>
      <p:pic>
        <p:nvPicPr>
          <p:cNvPr id="4" name="Picture 3">
            <a:extLst>
              <a:ext uri="{FF2B5EF4-FFF2-40B4-BE49-F238E27FC236}">
                <a16:creationId xmlns:a16="http://schemas.microsoft.com/office/drawing/2014/main" id="{F20D2C9F-0E84-F73F-5208-3AD49BD2D0DE}"/>
              </a:ext>
            </a:extLst>
          </p:cNvPr>
          <p:cNvPicPr>
            <a:picLocks noChangeAspect="1"/>
          </p:cNvPicPr>
          <p:nvPr/>
        </p:nvPicPr>
        <p:blipFill>
          <a:blip r:embed="rId3"/>
          <a:stretch>
            <a:fillRect/>
          </a:stretch>
        </p:blipFill>
        <p:spPr>
          <a:xfrm>
            <a:off x="6080760" y="4875902"/>
            <a:ext cx="3110520" cy="1982098"/>
          </a:xfrm>
          <a:prstGeom prst="rect">
            <a:avLst/>
          </a:prstGeom>
        </p:spPr>
      </p:pic>
      <p:pic>
        <p:nvPicPr>
          <p:cNvPr id="7170" name="Picture 2">
            <a:extLst>
              <a:ext uri="{FF2B5EF4-FFF2-40B4-BE49-F238E27FC236}">
                <a16:creationId xmlns:a16="http://schemas.microsoft.com/office/drawing/2014/main" id="{FA73A256-5346-3D1E-30E2-FC6EC93E0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1397" y="1396905"/>
            <a:ext cx="6830603" cy="480593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D5990B4-9455-2A1F-FDB2-0CA78227555A}"/>
              </a:ext>
            </a:extLst>
          </p:cNvPr>
          <p:cNvSpPr txBox="1">
            <a:spLocks/>
          </p:cNvSpPr>
          <p:nvPr/>
        </p:nvSpPr>
        <p:spPr>
          <a:xfrm>
            <a:off x="0" y="1940949"/>
            <a:ext cx="4837176" cy="210312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endParaRPr lang="en-US"/>
          </a:p>
        </p:txBody>
      </p:sp>
      <p:pic>
        <p:nvPicPr>
          <p:cNvPr id="7" name="Picture 6">
            <a:extLst>
              <a:ext uri="{FF2B5EF4-FFF2-40B4-BE49-F238E27FC236}">
                <a16:creationId xmlns:a16="http://schemas.microsoft.com/office/drawing/2014/main" id="{1986C5A5-2ED1-11F4-A449-2D1F260CD51F}"/>
              </a:ext>
            </a:extLst>
          </p:cNvPr>
          <p:cNvPicPr>
            <a:picLocks noChangeAspect="1"/>
          </p:cNvPicPr>
          <p:nvPr/>
        </p:nvPicPr>
        <p:blipFill>
          <a:blip r:embed="rId5"/>
          <a:stretch>
            <a:fillRect/>
          </a:stretch>
        </p:blipFill>
        <p:spPr>
          <a:xfrm>
            <a:off x="285356" y="2469630"/>
            <a:ext cx="5000625" cy="2019300"/>
          </a:xfrm>
          <a:prstGeom prst="rect">
            <a:avLst/>
          </a:prstGeom>
        </p:spPr>
      </p:pic>
      <p:sp>
        <p:nvSpPr>
          <p:cNvPr id="8" name="Title 2">
            <a:extLst>
              <a:ext uri="{FF2B5EF4-FFF2-40B4-BE49-F238E27FC236}">
                <a16:creationId xmlns:a16="http://schemas.microsoft.com/office/drawing/2014/main" id="{12AECE93-D34D-E804-57C4-16AF15DD8CE2}"/>
              </a:ext>
            </a:extLst>
          </p:cNvPr>
          <p:cNvSpPr txBox="1">
            <a:spLocks/>
          </p:cNvSpPr>
          <p:nvPr/>
        </p:nvSpPr>
        <p:spPr>
          <a:xfrm>
            <a:off x="-278407" y="1860374"/>
            <a:ext cx="4837176" cy="210312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a:t>Internal </a:t>
            </a:r>
            <a:r>
              <a:rPr lang="en-US" err="1"/>
              <a:t>Diffenrece</a:t>
            </a:r>
            <a:endParaRPr lang="en-US"/>
          </a:p>
        </p:txBody>
      </p:sp>
    </p:spTree>
    <p:extLst>
      <p:ext uri="{BB962C8B-B14F-4D97-AF65-F5344CB8AC3E}">
        <p14:creationId xmlns:p14="http://schemas.microsoft.com/office/powerpoint/2010/main" val="14858751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36448" y="359806"/>
            <a:ext cx="11119104" cy="640080"/>
          </a:xfrm>
        </p:spPr>
        <p:txBody>
          <a:bodyPr anchor="t">
            <a:normAutofit/>
          </a:bodyPr>
          <a:lstStyle/>
          <a:p>
            <a:r>
              <a:rPr lang="en-US"/>
              <a:t>MST IMAGE SEGMENTATION</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10" name="Picture 9">
            <a:extLst>
              <a:ext uri="{FF2B5EF4-FFF2-40B4-BE49-F238E27FC236}">
                <a16:creationId xmlns:a16="http://schemas.microsoft.com/office/drawing/2014/main" id="{DC2DEC4D-6425-32C4-0DE2-0FFF388A9268}"/>
              </a:ext>
            </a:extLst>
          </p:cNvPr>
          <p:cNvPicPr>
            <a:picLocks noChangeAspect="1"/>
          </p:cNvPicPr>
          <p:nvPr/>
        </p:nvPicPr>
        <p:blipFill>
          <a:blip r:embed="rId2"/>
          <a:stretch>
            <a:fillRect/>
          </a:stretch>
        </p:blipFill>
        <p:spPr>
          <a:xfrm>
            <a:off x="8406580" y="3745901"/>
            <a:ext cx="3785420" cy="3112099"/>
          </a:xfrm>
          <a:prstGeom prst="rect">
            <a:avLst/>
          </a:prstGeom>
        </p:spPr>
      </p:pic>
      <p:pic>
        <p:nvPicPr>
          <p:cNvPr id="4" name="Picture 3">
            <a:extLst>
              <a:ext uri="{FF2B5EF4-FFF2-40B4-BE49-F238E27FC236}">
                <a16:creationId xmlns:a16="http://schemas.microsoft.com/office/drawing/2014/main" id="{F20D2C9F-0E84-F73F-5208-3AD49BD2D0DE}"/>
              </a:ext>
            </a:extLst>
          </p:cNvPr>
          <p:cNvPicPr>
            <a:picLocks noChangeAspect="1"/>
          </p:cNvPicPr>
          <p:nvPr/>
        </p:nvPicPr>
        <p:blipFill>
          <a:blip r:embed="rId3"/>
          <a:stretch>
            <a:fillRect/>
          </a:stretch>
        </p:blipFill>
        <p:spPr>
          <a:xfrm>
            <a:off x="6080760" y="4875902"/>
            <a:ext cx="3110520" cy="1982098"/>
          </a:xfrm>
          <a:prstGeom prst="rect">
            <a:avLst/>
          </a:prstGeom>
        </p:spPr>
      </p:pic>
      <p:sp>
        <p:nvSpPr>
          <p:cNvPr id="3" name="Title 2">
            <a:extLst>
              <a:ext uri="{FF2B5EF4-FFF2-40B4-BE49-F238E27FC236}">
                <a16:creationId xmlns:a16="http://schemas.microsoft.com/office/drawing/2014/main" id="{8D5990B4-9455-2A1F-FDB2-0CA78227555A}"/>
              </a:ext>
            </a:extLst>
          </p:cNvPr>
          <p:cNvSpPr txBox="1">
            <a:spLocks/>
          </p:cNvSpPr>
          <p:nvPr/>
        </p:nvSpPr>
        <p:spPr>
          <a:xfrm>
            <a:off x="0" y="1940949"/>
            <a:ext cx="4837176" cy="210312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endParaRPr lang="en-US"/>
          </a:p>
        </p:txBody>
      </p:sp>
      <p:sp>
        <p:nvSpPr>
          <p:cNvPr id="8" name="Title 2">
            <a:extLst>
              <a:ext uri="{FF2B5EF4-FFF2-40B4-BE49-F238E27FC236}">
                <a16:creationId xmlns:a16="http://schemas.microsoft.com/office/drawing/2014/main" id="{12AECE93-D34D-E804-57C4-16AF15DD8CE2}"/>
              </a:ext>
            </a:extLst>
          </p:cNvPr>
          <p:cNvSpPr txBox="1">
            <a:spLocks/>
          </p:cNvSpPr>
          <p:nvPr/>
        </p:nvSpPr>
        <p:spPr>
          <a:xfrm>
            <a:off x="0" y="1304916"/>
            <a:ext cx="4837176" cy="737614"/>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a:t>Component </a:t>
            </a:r>
            <a:r>
              <a:rPr lang="en-US" err="1"/>
              <a:t>Diffenrece</a:t>
            </a:r>
            <a:endParaRPr lang="en-US"/>
          </a:p>
        </p:txBody>
      </p:sp>
      <p:pic>
        <p:nvPicPr>
          <p:cNvPr id="12" name="Picture 11">
            <a:extLst>
              <a:ext uri="{FF2B5EF4-FFF2-40B4-BE49-F238E27FC236}">
                <a16:creationId xmlns:a16="http://schemas.microsoft.com/office/drawing/2014/main" id="{E8100D02-CA17-62B8-88E8-8804D13E066B}"/>
              </a:ext>
            </a:extLst>
          </p:cNvPr>
          <p:cNvPicPr>
            <a:picLocks noChangeAspect="1"/>
          </p:cNvPicPr>
          <p:nvPr/>
        </p:nvPicPr>
        <p:blipFill>
          <a:blip r:embed="rId4"/>
          <a:stretch>
            <a:fillRect/>
          </a:stretch>
        </p:blipFill>
        <p:spPr>
          <a:xfrm>
            <a:off x="1840457" y="2042529"/>
            <a:ext cx="7848600" cy="1171575"/>
          </a:xfrm>
          <a:prstGeom prst="rect">
            <a:avLst/>
          </a:prstGeom>
        </p:spPr>
      </p:pic>
      <p:sp>
        <p:nvSpPr>
          <p:cNvPr id="13" name="Title 2">
            <a:extLst>
              <a:ext uri="{FF2B5EF4-FFF2-40B4-BE49-F238E27FC236}">
                <a16:creationId xmlns:a16="http://schemas.microsoft.com/office/drawing/2014/main" id="{81CC0E7E-D5D9-1BA5-EE54-B5CB1221003F}"/>
              </a:ext>
            </a:extLst>
          </p:cNvPr>
          <p:cNvSpPr txBox="1">
            <a:spLocks/>
          </p:cNvSpPr>
          <p:nvPr/>
        </p:nvSpPr>
        <p:spPr>
          <a:xfrm>
            <a:off x="-218891" y="3580794"/>
            <a:ext cx="4837176" cy="737614"/>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a:t>Boundary Predicate</a:t>
            </a:r>
          </a:p>
        </p:txBody>
      </p:sp>
      <p:pic>
        <p:nvPicPr>
          <p:cNvPr id="15" name="Picture 14">
            <a:extLst>
              <a:ext uri="{FF2B5EF4-FFF2-40B4-BE49-F238E27FC236}">
                <a16:creationId xmlns:a16="http://schemas.microsoft.com/office/drawing/2014/main" id="{73E0FC36-FE92-B73F-1AE1-ECF04521F8F6}"/>
              </a:ext>
            </a:extLst>
          </p:cNvPr>
          <p:cNvPicPr>
            <a:picLocks noChangeAspect="1"/>
          </p:cNvPicPr>
          <p:nvPr/>
        </p:nvPicPr>
        <p:blipFill>
          <a:blip r:embed="rId5"/>
          <a:stretch>
            <a:fillRect/>
          </a:stretch>
        </p:blipFill>
        <p:spPr>
          <a:xfrm>
            <a:off x="475440" y="4182348"/>
            <a:ext cx="11563350" cy="1466850"/>
          </a:xfrm>
          <a:prstGeom prst="rect">
            <a:avLst/>
          </a:prstGeom>
        </p:spPr>
      </p:pic>
    </p:spTree>
    <p:extLst>
      <p:ext uri="{BB962C8B-B14F-4D97-AF65-F5344CB8AC3E}">
        <p14:creationId xmlns:p14="http://schemas.microsoft.com/office/powerpoint/2010/main" val="18407447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36448" y="359806"/>
            <a:ext cx="11119104" cy="640080"/>
          </a:xfrm>
        </p:spPr>
        <p:txBody>
          <a:bodyPr anchor="t">
            <a:normAutofit/>
          </a:bodyPr>
          <a:lstStyle/>
          <a:p>
            <a:r>
              <a:rPr lang="en-US"/>
              <a:t>MST IMAGE SEGMENTATION</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10" name="Picture 9">
            <a:extLst>
              <a:ext uri="{FF2B5EF4-FFF2-40B4-BE49-F238E27FC236}">
                <a16:creationId xmlns:a16="http://schemas.microsoft.com/office/drawing/2014/main" id="{DC2DEC4D-6425-32C4-0DE2-0FFF388A9268}"/>
              </a:ext>
            </a:extLst>
          </p:cNvPr>
          <p:cNvPicPr>
            <a:picLocks noChangeAspect="1"/>
          </p:cNvPicPr>
          <p:nvPr/>
        </p:nvPicPr>
        <p:blipFill>
          <a:blip r:embed="rId2"/>
          <a:stretch>
            <a:fillRect/>
          </a:stretch>
        </p:blipFill>
        <p:spPr>
          <a:xfrm>
            <a:off x="8406580" y="3745901"/>
            <a:ext cx="3785420" cy="3112099"/>
          </a:xfrm>
          <a:prstGeom prst="rect">
            <a:avLst/>
          </a:prstGeom>
        </p:spPr>
      </p:pic>
      <p:pic>
        <p:nvPicPr>
          <p:cNvPr id="4" name="Picture 3">
            <a:extLst>
              <a:ext uri="{FF2B5EF4-FFF2-40B4-BE49-F238E27FC236}">
                <a16:creationId xmlns:a16="http://schemas.microsoft.com/office/drawing/2014/main" id="{F20D2C9F-0E84-F73F-5208-3AD49BD2D0DE}"/>
              </a:ext>
            </a:extLst>
          </p:cNvPr>
          <p:cNvPicPr>
            <a:picLocks noChangeAspect="1"/>
          </p:cNvPicPr>
          <p:nvPr/>
        </p:nvPicPr>
        <p:blipFill>
          <a:blip r:embed="rId3"/>
          <a:stretch>
            <a:fillRect/>
          </a:stretch>
        </p:blipFill>
        <p:spPr>
          <a:xfrm>
            <a:off x="6080760" y="4875902"/>
            <a:ext cx="3110520" cy="1982098"/>
          </a:xfrm>
          <a:prstGeom prst="rect">
            <a:avLst/>
          </a:prstGeom>
        </p:spPr>
      </p:pic>
      <p:sp>
        <p:nvSpPr>
          <p:cNvPr id="3" name="Title 2">
            <a:extLst>
              <a:ext uri="{FF2B5EF4-FFF2-40B4-BE49-F238E27FC236}">
                <a16:creationId xmlns:a16="http://schemas.microsoft.com/office/drawing/2014/main" id="{8D5990B4-9455-2A1F-FDB2-0CA78227555A}"/>
              </a:ext>
            </a:extLst>
          </p:cNvPr>
          <p:cNvSpPr txBox="1">
            <a:spLocks/>
          </p:cNvSpPr>
          <p:nvPr/>
        </p:nvSpPr>
        <p:spPr>
          <a:xfrm>
            <a:off x="0" y="1940949"/>
            <a:ext cx="4837176" cy="210312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endParaRPr lang="en-US"/>
          </a:p>
        </p:txBody>
      </p:sp>
      <p:sp>
        <p:nvSpPr>
          <p:cNvPr id="13" name="Title 2">
            <a:extLst>
              <a:ext uri="{FF2B5EF4-FFF2-40B4-BE49-F238E27FC236}">
                <a16:creationId xmlns:a16="http://schemas.microsoft.com/office/drawing/2014/main" id="{81CC0E7E-D5D9-1BA5-EE54-B5CB1221003F}"/>
              </a:ext>
            </a:extLst>
          </p:cNvPr>
          <p:cNvSpPr txBox="1">
            <a:spLocks/>
          </p:cNvSpPr>
          <p:nvPr/>
        </p:nvSpPr>
        <p:spPr>
          <a:xfrm>
            <a:off x="-263270" y="1377979"/>
            <a:ext cx="4837176" cy="737614"/>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a:t>Boundary Predicate</a:t>
            </a:r>
          </a:p>
        </p:txBody>
      </p:sp>
      <p:pic>
        <p:nvPicPr>
          <p:cNvPr id="7" name="Picture 6">
            <a:extLst>
              <a:ext uri="{FF2B5EF4-FFF2-40B4-BE49-F238E27FC236}">
                <a16:creationId xmlns:a16="http://schemas.microsoft.com/office/drawing/2014/main" id="{AB630F47-73AC-C6F7-A3F0-4BDBD6CE20D5}"/>
              </a:ext>
            </a:extLst>
          </p:cNvPr>
          <p:cNvPicPr>
            <a:picLocks noChangeAspect="1"/>
          </p:cNvPicPr>
          <p:nvPr/>
        </p:nvPicPr>
        <p:blipFill>
          <a:blip r:embed="rId4"/>
          <a:stretch>
            <a:fillRect/>
          </a:stretch>
        </p:blipFill>
        <p:spPr>
          <a:xfrm>
            <a:off x="306371" y="2081632"/>
            <a:ext cx="11579258" cy="1200150"/>
          </a:xfrm>
          <a:prstGeom prst="rect">
            <a:avLst/>
          </a:prstGeom>
        </p:spPr>
      </p:pic>
      <p:pic>
        <p:nvPicPr>
          <p:cNvPr id="11" name="Picture 10">
            <a:extLst>
              <a:ext uri="{FF2B5EF4-FFF2-40B4-BE49-F238E27FC236}">
                <a16:creationId xmlns:a16="http://schemas.microsoft.com/office/drawing/2014/main" id="{1B5CEF46-A43B-6CEF-D3C3-815646DC04A6}"/>
              </a:ext>
            </a:extLst>
          </p:cNvPr>
          <p:cNvPicPr>
            <a:picLocks noChangeAspect="1"/>
          </p:cNvPicPr>
          <p:nvPr/>
        </p:nvPicPr>
        <p:blipFill>
          <a:blip r:embed="rId5"/>
          <a:stretch>
            <a:fillRect/>
          </a:stretch>
        </p:blipFill>
        <p:spPr>
          <a:xfrm>
            <a:off x="4545288" y="4438528"/>
            <a:ext cx="2647950" cy="1162050"/>
          </a:xfrm>
          <a:prstGeom prst="rect">
            <a:avLst/>
          </a:prstGeom>
        </p:spPr>
      </p:pic>
      <p:sp>
        <p:nvSpPr>
          <p:cNvPr id="14" name="Title 2">
            <a:extLst>
              <a:ext uri="{FF2B5EF4-FFF2-40B4-BE49-F238E27FC236}">
                <a16:creationId xmlns:a16="http://schemas.microsoft.com/office/drawing/2014/main" id="{1B55010C-45C6-4212-FF3B-14A78BAFFD25}"/>
              </a:ext>
            </a:extLst>
          </p:cNvPr>
          <p:cNvSpPr txBox="1">
            <a:spLocks/>
          </p:cNvSpPr>
          <p:nvPr/>
        </p:nvSpPr>
        <p:spPr>
          <a:xfrm>
            <a:off x="-204182" y="3774182"/>
            <a:ext cx="4837176" cy="737614"/>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a:t>Threshold Function</a:t>
            </a:r>
          </a:p>
        </p:txBody>
      </p:sp>
    </p:spTree>
    <p:extLst>
      <p:ext uri="{BB962C8B-B14F-4D97-AF65-F5344CB8AC3E}">
        <p14:creationId xmlns:p14="http://schemas.microsoft.com/office/powerpoint/2010/main" val="28799962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9E9CFE-1820-51D6-3F5B-5FD2FCD3B736}"/>
              </a:ext>
            </a:extLst>
          </p:cNvPr>
          <p:cNvSpPr>
            <a:spLocks noGrp="1"/>
          </p:cNvSpPr>
          <p:nvPr>
            <p:ph type="title"/>
          </p:nvPr>
        </p:nvSpPr>
        <p:spPr>
          <a:xfrm>
            <a:off x="5800222" y="3148647"/>
            <a:ext cx="6391778" cy="1244243"/>
          </a:xfrm>
        </p:spPr>
        <p:txBody>
          <a:bodyPr anchor="t">
            <a:normAutofit/>
          </a:bodyPr>
          <a:lstStyle/>
          <a:p>
            <a:pPr algn="ctr"/>
            <a:r>
              <a:rPr lang="en-US" sz="6000"/>
              <a:t>GRAPH CUT</a:t>
            </a:r>
          </a:p>
        </p:txBody>
      </p:sp>
      <p:pic>
        <p:nvPicPr>
          <p:cNvPr id="8196" name="Picture 4" descr="Interactive Graph Cuts for Optimal Boundary &amp; Region Segmentation of  Objects in N-D Images">
            <a:extLst>
              <a:ext uri="{FF2B5EF4-FFF2-40B4-BE49-F238E27FC236}">
                <a16:creationId xmlns:a16="http://schemas.microsoft.com/office/drawing/2014/main" id="{A5F3DA78-071A-1A21-F203-21D0E7C80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15" y="1635419"/>
            <a:ext cx="3335943" cy="3762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7397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36448" y="152554"/>
            <a:ext cx="11119104" cy="640080"/>
          </a:xfrm>
        </p:spPr>
        <p:txBody>
          <a:bodyPr anchor="t">
            <a:normAutofit/>
          </a:bodyPr>
          <a:lstStyle/>
          <a:p>
            <a:r>
              <a:rPr lang="en-US"/>
              <a:t>GRAPH CUT</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10" name="Picture 9">
            <a:extLst>
              <a:ext uri="{FF2B5EF4-FFF2-40B4-BE49-F238E27FC236}">
                <a16:creationId xmlns:a16="http://schemas.microsoft.com/office/drawing/2014/main" id="{DC2DEC4D-6425-32C4-0DE2-0FFF388A9268}"/>
              </a:ext>
            </a:extLst>
          </p:cNvPr>
          <p:cNvPicPr>
            <a:picLocks noChangeAspect="1"/>
          </p:cNvPicPr>
          <p:nvPr/>
        </p:nvPicPr>
        <p:blipFill>
          <a:blip r:embed="rId3"/>
          <a:stretch>
            <a:fillRect/>
          </a:stretch>
        </p:blipFill>
        <p:spPr>
          <a:xfrm>
            <a:off x="8406580" y="3745901"/>
            <a:ext cx="3785420" cy="3112099"/>
          </a:xfrm>
          <a:prstGeom prst="rect">
            <a:avLst/>
          </a:prstGeom>
        </p:spPr>
      </p:pic>
      <p:pic>
        <p:nvPicPr>
          <p:cNvPr id="4" name="Picture 3">
            <a:extLst>
              <a:ext uri="{FF2B5EF4-FFF2-40B4-BE49-F238E27FC236}">
                <a16:creationId xmlns:a16="http://schemas.microsoft.com/office/drawing/2014/main" id="{F20D2C9F-0E84-F73F-5208-3AD49BD2D0DE}"/>
              </a:ext>
            </a:extLst>
          </p:cNvPr>
          <p:cNvPicPr>
            <a:picLocks noChangeAspect="1"/>
          </p:cNvPicPr>
          <p:nvPr/>
        </p:nvPicPr>
        <p:blipFill>
          <a:blip r:embed="rId4"/>
          <a:stretch>
            <a:fillRect/>
          </a:stretch>
        </p:blipFill>
        <p:spPr>
          <a:xfrm>
            <a:off x="6080760" y="4875902"/>
            <a:ext cx="3110520" cy="1982098"/>
          </a:xfrm>
          <a:prstGeom prst="rect">
            <a:avLst/>
          </a:prstGeom>
        </p:spPr>
      </p:pic>
      <p:pic>
        <p:nvPicPr>
          <p:cNvPr id="1026" name="Picture 2" descr="Workflow of binary-classification graph cuts. ">
            <a:extLst>
              <a:ext uri="{FF2B5EF4-FFF2-40B4-BE49-F238E27FC236}">
                <a16:creationId xmlns:a16="http://schemas.microsoft.com/office/drawing/2014/main" id="{7E844852-CECE-D2BA-4219-CDF5DAB39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0710" y="1019245"/>
            <a:ext cx="6236394" cy="568620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a:extLst>
              <a:ext uri="{FF2B5EF4-FFF2-40B4-BE49-F238E27FC236}">
                <a16:creationId xmlns:a16="http://schemas.microsoft.com/office/drawing/2014/main" id="{ED283DB1-1A3B-25AC-7C6F-2125E27A5712}"/>
              </a:ext>
            </a:extLst>
          </p:cNvPr>
          <p:cNvSpPr txBox="1">
            <a:spLocks/>
          </p:cNvSpPr>
          <p:nvPr/>
        </p:nvSpPr>
        <p:spPr>
          <a:xfrm>
            <a:off x="911552" y="2062647"/>
            <a:ext cx="2651780" cy="1962598"/>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endParaRPr lang="en-US" sz="4000"/>
          </a:p>
        </p:txBody>
      </p:sp>
      <p:pic>
        <p:nvPicPr>
          <p:cNvPr id="9" name="Picture 8">
            <a:extLst>
              <a:ext uri="{FF2B5EF4-FFF2-40B4-BE49-F238E27FC236}">
                <a16:creationId xmlns:a16="http://schemas.microsoft.com/office/drawing/2014/main" id="{3D082403-3E93-AA57-B1AA-21E26FD2ACCF}"/>
              </a:ext>
            </a:extLst>
          </p:cNvPr>
          <p:cNvPicPr>
            <a:picLocks noChangeAspect="1"/>
          </p:cNvPicPr>
          <p:nvPr/>
        </p:nvPicPr>
        <p:blipFill>
          <a:blip r:embed="rId6"/>
          <a:stretch>
            <a:fillRect/>
          </a:stretch>
        </p:blipFill>
        <p:spPr>
          <a:xfrm>
            <a:off x="0" y="5580668"/>
            <a:ext cx="3479606" cy="1277332"/>
          </a:xfrm>
          <a:prstGeom prst="rect">
            <a:avLst/>
          </a:prstGeom>
        </p:spPr>
      </p:pic>
      <p:pic>
        <p:nvPicPr>
          <p:cNvPr id="11" name="Picture 10">
            <a:extLst>
              <a:ext uri="{FF2B5EF4-FFF2-40B4-BE49-F238E27FC236}">
                <a16:creationId xmlns:a16="http://schemas.microsoft.com/office/drawing/2014/main" id="{4341BE22-4820-1D6C-DEBF-87759B6F3557}"/>
              </a:ext>
            </a:extLst>
          </p:cNvPr>
          <p:cNvPicPr>
            <a:picLocks noChangeAspect="1"/>
          </p:cNvPicPr>
          <p:nvPr/>
        </p:nvPicPr>
        <p:blipFill>
          <a:blip r:embed="rId7"/>
          <a:stretch>
            <a:fillRect/>
          </a:stretch>
        </p:blipFill>
        <p:spPr>
          <a:xfrm>
            <a:off x="27079" y="1442966"/>
            <a:ext cx="4805897" cy="4471120"/>
          </a:xfrm>
          <a:prstGeom prst="rect">
            <a:avLst/>
          </a:prstGeom>
        </p:spPr>
      </p:pic>
      <p:sp>
        <p:nvSpPr>
          <p:cNvPr id="12" name="Title 2">
            <a:extLst>
              <a:ext uri="{FF2B5EF4-FFF2-40B4-BE49-F238E27FC236}">
                <a16:creationId xmlns:a16="http://schemas.microsoft.com/office/drawing/2014/main" id="{7784AC80-E74B-754A-6193-C59D9E3775CC}"/>
              </a:ext>
            </a:extLst>
          </p:cNvPr>
          <p:cNvSpPr txBox="1">
            <a:spLocks/>
          </p:cNvSpPr>
          <p:nvPr/>
        </p:nvSpPr>
        <p:spPr>
          <a:xfrm>
            <a:off x="384410" y="2723698"/>
            <a:ext cx="4091233" cy="1838875"/>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sz="4000"/>
              <a:t>What is the main idea of ​​the method?</a:t>
            </a:r>
          </a:p>
          <a:p>
            <a:endParaRPr lang="en-US" sz="4000"/>
          </a:p>
        </p:txBody>
      </p:sp>
      <p:sp>
        <p:nvSpPr>
          <p:cNvPr id="13" name="Title 2">
            <a:extLst>
              <a:ext uri="{FF2B5EF4-FFF2-40B4-BE49-F238E27FC236}">
                <a16:creationId xmlns:a16="http://schemas.microsoft.com/office/drawing/2014/main" id="{EDD82414-01F9-2EC6-876D-738C49C76BC7}"/>
              </a:ext>
            </a:extLst>
          </p:cNvPr>
          <p:cNvSpPr txBox="1">
            <a:spLocks/>
          </p:cNvSpPr>
          <p:nvPr/>
        </p:nvSpPr>
        <p:spPr>
          <a:xfrm>
            <a:off x="314275" y="2323643"/>
            <a:ext cx="4091233" cy="1838875"/>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sz="4000"/>
              <a:t>How to representation image in this graph? </a:t>
            </a:r>
          </a:p>
          <a:p>
            <a:endParaRPr lang="en-US" sz="4000"/>
          </a:p>
        </p:txBody>
      </p:sp>
    </p:spTree>
    <p:extLst>
      <p:ext uri="{BB962C8B-B14F-4D97-AF65-F5344CB8AC3E}">
        <p14:creationId xmlns:p14="http://schemas.microsoft.com/office/powerpoint/2010/main" val="30224616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36448" y="359806"/>
            <a:ext cx="11119104" cy="640080"/>
          </a:xfrm>
        </p:spPr>
        <p:txBody>
          <a:bodyPr anchor="t">
            <a:normAutofit/>
          </a:bodyPr>
          <a:lstStyle/>
          <a:p>
            <a:r>
              <a:rPr lang="en-US"/>
              <a:t>IMAGE REPRESENTATION</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10" name="Picture 9">
            <a:extLst>
              <a:ext uri="{FF2B5EF4-FFF2-40B4-BE49-F238E27FC236}">
                <a16:creationId xmlns:a16="http://schemas.microsoft.com/office/drawing/2014/main" id="{DC2DEC4D-6425-32C4-0DE2-0FFF388A9268}"/>
              </a:ext>
            </a:extLst>
          </p:cNvPr>
          <p:cNvPicPr>
            <a:picLocks noChangeAspect="1"/>
          </p:cNvPicPr>
          <p:nvPr/>
        </p:nvPicPr>
        <p:blipFill>
          <a:blip r:embed="rId2"/>
          <a:stretch>
            <a:fillRect/>
          </a:stretch>
        </p:blipFill>
        <p:spPr>
          <a:xfrm>
            <a:off x="8406581" y="3745901"/>
            <a:ext cx="3785420" cy="3112099"/>
          </a:xfrm>
          <a:prstGeom prst="rect">
            <a:avLst/>
          </a:prstGeom>
        </p:spPr>
      </p:pic>
      <p:pic>
        <p:nvPicPr>
          <p:cNvPr id="4" name="Picture 3">
            <a:extLst>
              <a:ext uri="{FF2B5EF4-FFF2-40B4-BE49-F238E27FC236}">
                <a16:creationId xmlns:a16="http://schemas.microsoft.com/office/drawing/2014/main" id="{F20D2C9F-0E84-F73F-5208-3AD49BD2D0DE}"/>
              </a:ext>
            </a:extLst>
          </p:cNvPr>
          <p:cNvPicPr>
            <a:picLocks noChangeAspect="1"/>
          </p:cNvPicPr>
          <p:nvPr/>
        </p:nvPicPr>
        <p:blipFill>
          <a:blip r:embed="rId3"/>
          <a:stretch>
            <a:fillRect/>
          </a:stretch>
        </p:blipFill>
        <p:spPr>
          <a:xfrm>
            <a:off x="6080760" y="4875902"/>
            <a:ext cx="3110520" cy="1982098"/>
          </a:xfrm>
          <a:prstGeom prst="rect">
            <a:avLst/>
          </a:prstGeom>
        </p:spPr>
      </p:pic>
      <p:pic>
        <p:nvPicPr>
          <p:cNvPr id="3074" name="Picture 2">
            <a:extLst>
              <a:ext uri="{FF2B5EF4-FFF2-40B4-BE49-F238E27FC236}">
                <a16:creationId xmlns:a16="http://schemas.microsoft.com/office/drawing/2014/main" id="{172513DC-44E1-09A7-CA3A-CA9481C43D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6785" y="1103311"/>
            <a:ext cx="7917919" cy="575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5561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21208" y="566928"/>
            <a:ext cx="11119104" cy="640080"/>
          </a:xfrm>
        </p:spPr>
        <p:txBody>
          <a:bodyPr anchor="t">
            <a:normAutofit/>
          </a:bodyPr>
          <a:lstStyle/>
          <a:p>
            <a:r>
              <a:rPr lang="en-US"/>
              <a:t>IMAGE REPRESENTATION</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6" name="Picture 5">
            <a:extLst>
              <a:ext uri="{FF2B5EF4-FFF2-40B4-BE49-F238E27FC236}">
                <a16:creationId xmlns:a16="http://schemas.microsoft.com/office/drawing/2014/main" id="{E3436058-71D9-23EB-4A77-C4978FFEB759}"/>
              </a:ext>
            </a:extLst>
          </p:cNvPr>
          <p:cNvPicPr>
            <a:picLocks noChangeAspect="1"/>
          </p:cNvPicPr>
          <p:nvPr/>
        </p:nvPicPr>
        <p:blipFill>
          <a:blip r:embed="rId2"/>
          <a:stretch>
            <a:fillRect/>
          </a:stretch>
        </p:blipFill>
        <p:spPr>
          <a:xfrm>
            <a:off x="3233393" y="1305710"/>
            <a:ext cx="5957887" cy="5542863"/>
          </a:xfrm>
          <a:prstGeom prst="rect">
            <a:avLst/>
          </a:prstGeom>
        </p:spPr>
      </p:pic>
      <p:pic>
        <p:nvPicPr>
          <p:cNvPr id="10" name="Picture 9">
            <a:extLst>
              <a:ext uri="{FF2B5EF4-FFF2-40B4-BE49-F238E27FC236}">
                <a16:creationId xmlns:a16="http://schemas.microsoft.com/office/drawing/2014/main" id="{DC2DEC4D-6425-32C4-0DE2-0FFF388A9268}"/>
              </a:ext>
            </a:extLst>
          </p:cNvPr>
          <p:cNvPicPr>
            <a:picLocks noChangeAspect="1"/>
          </p:cNvPicPr>
          <p:nvPr/>
        </p:nvPicPr>
        <p:blipFill>
          <a:blip r:embed="rId3"/>
          <a:stretch>
            <a:fillRect/>
          </a:stretch>
        </p:blipFill>
        <p:spPr>
          <a:xfrm>
            <a:off x="9191280" y="4391025"/>
            <a:ext cx="3000719" cy="2466975"/>
          </a:xfrm>
          <a:prstGeom prst="rect">
            <a:avLst/>
          </a:prstGeom>
        </p:spPr>
      </p:pic>
      <p:sp>
        <p:nvSpPr>
          <p:cNvPr id="3" name="Title 1">
            <a:extLst>
              <a:ext uri="{FF2B5EF4-FFF2-40B4-BE49-F238E27FC236}">
                <a16:creationId xmlns:a16="http://schemas.microsoft.com/office/drawing/2014/main" id="{F999DB4A-4532-180D-878E-4721ED0A08C9}"/>
              </a:ext>
            </a:extLst>
          </p:cNvPr>
          <p:cNvSpPr txBox="1">
            <a:spLocks/>
          </p:cNvSpPr>
          <p:nvPr/>
        </p:nvSpPr>
        <p:spPr>
          <a:xfrm>
            <a:off x="3893270" y="3495296"/>
            <a:ext cx="4873657" cy="1239105"/>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sz="6000">
                <a:solidFill>
                  <a:srgbClr val="FF0000"/>
                </a:solidFill>
              </a:rPr>
              <a:t>WEIGHT?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7FBD5F-2596-78BC-9EDF-F5CA3C8A1DAF}"/>
                  </a:ext>
                </a:extLst>
              </p:cNvPr>
              <p:cNvSpPr txBox="1"/>
              <p:nvPr/>
            </p:nvSpPr>
            <p:spPr>
              <a:xfrm>
                <a:off x="3226325" y="3966116"/>
                <a:ext cx="6094428" cy="8073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1" i="1" smtClean="0">
                          <a:solidFill>
                            <a:srgbClr val="FF0000"/>
                          </a:solidFill>
                          <a:latin typeface="Cambria Math" panose="02040503050406030204" pitchFamily="18" charset="0"/>
                        </a:rPr>
                        <m:t>𝒘</m:t>
                      </m:r>
                      <m:d>
                        <m:dPr>
                          <m:ctrlPr>
                            <a:rPr lang="en-US" sz="4000" b="1" i="1">
                              <a:solidFill>
                                <a:srgbClr val="FF0000"/>
                              </a:solidFill>
                              <a:latin typeface="Cambria Math" panose="02040503050406030204" pitchFamily="18" charset="0"/>
                            </a:rPr>
                          </m:ctrlPr>
                        </m:dPr>
                        <m:e>
                          <m:sSub>
                            <m:sSubPr>
                              <m:ctrlPr>
                                <a:rPr lang="en-US" sz="4000" b="1" i="1">
                                  <a:solidFill>
                                    <a:srgbClr val="FF0000"/>
                                  </a:solidFill>
                                  <a:latin typeface="Cambria Math" panose="02040503050406030204" pitchFamily="18" charset="0"/>
                                </a:rPr>
                              </m:ctrlPr>
                            </m:sSubPr>
                            <m:e>
                              <m:r>
                                <a:rPr lang="en-US" sz="4000" b="1" i="1">
                                  <a:solidFill>
                                    <a:srgbClr val="FF0000"/>
                                  </a:solidFill>
                                  <a:latin typeface="Cambria Math" panose="02040503050406030204" pitchFamily="18" charset="0"/>
                                </a:rPr>
                                <m:t>𝑰</m:t>
                              </m:r>
                            </m:e>
                            <m:sub>
                              <m:r>
                                <a:rPr lang="en-US" sz="4000" b="1" i="1">
                                  <a:solidFill>
                                    <a:srgbClr val="FF0000"/>
                                  </a:solidFill>
                                  <a:latin typeface="Cambria Math" panose="02040503050406030204" pitchFamily="18" charset="0"/>
                                </a:rPr>
                                <m:t>𝒑</m:t>
                              </m:r>
                            </m:sub>
                          </m:sSub>
                          <m:r>
                            <a:rPr lang="en-US" sz="4000" b="1" i="0">
                              <a:solidFill>
                                <a:srgbClr val="FF0000"/>
                              </a:solidFill>
                              <a:latin typeface="Cambria Math" panose="02040503050406030204" pitchFamily="18" charset="0"/>
                            </a:rPr>
                            <m:t>,</m:t>
                          </m:r>
                          <m:sSub>
                            <m:sSubPr>
                              <m:ctrlPr>
                                <a:rPr lang="en-US" sz="4000" b="1" i="1">
                                  <a:solidFill>
                                    <a:srgbClr val="FF0000"/>
                                  </a:solidFill>
                                  <a:latin typeface="Cambria Math" panose="02040503050406030204" pitchFamily="18" charset="0"/>
                                </a:rPr>
                              </m:ctrlPr>
                            </m:sSubPr>
                            <m:e>
                              <m:r>
                                <a:rPr lang="en-US" sz="4000" b="1" i="1">
                                  <a:solidFill>
                                    <a:srgbClr val="FF0000"/>
                                  </a:solidFill>
                                  <a:latin typeface="Cambria Math" panose="02040503050406030204" pitchFamily="18" charset="0"/>
                                </a:rPr>
                                <m:t>𝑰</m:t>
                              </m:r>
                            </m:e>
                            <m:sub>
                              <m:r>
                                <a:rPr lang="en-US" sz="4000" b="1" i="1">
                                  <a:solidFill>
                                    <a:srgbClr val="FF0000"/>
                                  </a:solidFill>
                                  <a:latin typeface="Cambria Math" panose="02040503050406030204" pitchFamily="18" charset="0"/>
                                </a:rPr>
                                <m:t>𝒒</m:t>
                              </m:r>
                            </m:sub>
                          </m:sSub>
                        </m:e>
                      </m:d>
                      <m:r>
                        <a:rPr lang="en-US" sz="4000" b="1" i="0">
                          <a:solidFill>
                            <a:srgbClr val="FF0000"/>
                          </a:solidFill>
                          <a:latin typeface="Cambria Math" panose="02040503050406030204" pitchFamily="18" charset="0"/>
                        </a:rPr>
                        <m:t>=</m:t>
                      </m:r>
                      <m:d>
                        <m:dPr>
                          <m:begChr m:val="|"/>
                          <m:endChr m:val="|"/>
                          <m:ctrlPr>
                            <a:rPr lang="en-US" sz="4000" b="1" i="1">
                              <a:solidFill>
                                <a:srgbClr val="FF0000"/>
                              </a:solidFill>
                              <a:latin typeface="Cambria Math" panose="02040503050406030204" pitchFamily="18" charset="0"/>
                            </a:rPr>
                          </m:ctrlPr>
                        </m:dPr>
                        <m:e>
                          <m:sSub>
                            <m:sSubPr>
                              <m:ctrlPr>
                                <a:rPr lang="en-US" sz="4000" b="1" i="1">
                                  <a:solidFill>
                                    <a:srgbClr val="FF0000"/>
                                  </a:solidFill>
                                  <a:latin typeface="Cambria Math" panose="02040503050406030204" pitchFamily="18" charset="0"/>
                                </a:rPr>
                              </m:ctrlPr>
                            </m:sSubPr>
                            <m:e>
                              <m:r>
                                <a:rPr lang="en-US" sz="4000" b="1" i="1">
                                  <a:solidFill>
                                    <a:srgbClr val="FF0000"/>
                                  </a:solidFill>
                                  <a:latin typeface="Cambria Math" panose="02040503050406030204" pitchFamily="18" charset="0"/>
                                </a:rPr>
                                <m:t>𝑰</m:t>
                              </m:r>
                            </m:e>
                            <m:sub>
                              <m:r>
                                <a:rPr lang="en-US" sz="4000" b="1" i="1">
                                  <a:solidFill>
                                    <a:srgbClr val="FF0000"/>
                                  </a:solidFill>
                                  <a:latin typeface="Cambria Math" panose="02040503050406030204" pitchFamily="18" charset="0"/>
                                </a:rPr>
                                <m:t>𝒑</m:t>
                              </m:r>
                            </m:sub>
                          </m:sSub>
                          <m:r>
                            <a:rPr lang="en-US" sz="4000" b="1" i="0">
                              <a:solidFill>
                                <a:srgbClr val="FF0000"/>
                              </a:solidFill>
                              <a:latin typeface="Cambria Math" panose="02040503050406030204" pitchFamily="18" charset="0"/>
                            </a:rPr>
                            <m:t>−</m:t>
                          </m:r>
                          <m:sSub>
                            <m:sSubPr>
                              <m:ctrlPr>
                                <a:rPr lang="en-US" sz="4000" b="1" i="1">
                                  <a:solidFill>
                                    <a:srgbClr val="FF0000"/>
                                  </a:solidFill>
                                  <a:latin typeface="Cambria Math" panose="02040503050406030204" pitchFamily="18" charset="0"/>
                                </a:rPr>
                              </m:ctrlPr>
                            </m:sSubPr>
                            <m:e>
                              <m:r>
                                <a:rPr lang="en-US" sz="4000" b="1" i="1">
                                  <a:solidFill>
                                    <a:srgbClr val="FF0000"/>
                                  </a:solidFill>
                                  <a:latin typeface="Cambria Math" panose="02040503050406030204" pitchFamily="18" charset="0"/>
                                </a:rPr>
                                <m:t>𝑰</m:t>
                              </m:r>
                            </m:e>
                            <m:sub>
                              <m:r>
                                <a:rPr lang="en-US" sz="4000" b="1" i="1">
                                  <a:solidFill>
                                    <a:srgbClr val="FF0000"/>
                                  </a:solidFill>
                                  <a:latin typeface="Cambria Math" panose="02040503050406030204" pitchFamily="18" charset="0"/>
                                </a:rPr>
                                <m:t>𝒒</m:t>
                              </m:r>
                            </m:sub>
                          </m:sSub>
                        </m:e>
                      </m:d>
                    </m:oMath>
                  </m:oMathPara>
                </a14:m>
                <a:endParaRPr lang="en-US" sz="4000" b="1">
                  <a:solidFill>
                    <a:srgbClr val="FF0000"/>
                  </a:solidFill>
                </a:endParaRPr>
              </a:p>
            </p:txBody>
          </p:sp>
        </mc:Choice>
        <mc:Fallback xmlns="">
          <p:sp>
            <p:nvSpPr>
              <p:cNvPr id="7" name="TextBox 6">
                <a:extLst>
                  <a:ext uri="{FF2B5EF4-FFF2-40B4-BE49-F238E27FC236}">
                    <a16:creationId xmlns:a16="http://schemas.microsoft.com/office/drawing/2014/main" id="{3E7FBD5F-2596-78BC-9EDF-F5CA3C8A1DAF}"/>
                  </a:ext>
                </a:extLst>
              </p:cNvPr>
              <p:cNvSpPr txBox="1">
                <a:spLocks noRot="1" noChangeAspect="1" noMove="1" noResize="1" noEditPoints="1" noAdjustHandles="1" noChangeArrowheads="1" noChangeShapeType="1" noTextEdit="1"/>
              </p:cNvSpPr>
              <p:nvPr/>
            </p:nvSpPr>
            <p:spPr>
              <a:xfrm>
                <a:off x="3226325" y="3966116"/>
                <a:ext cx="6094428" cy="80733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E98D09-170E-E577-3C06-D0D9937F0C06}"/>
                  </a:ext>
                </a:extLst>
              </p:cNvPr>
              <p:cNvSpPr txBox="1"/>
              <p:nvPr/>
            </p:nvSpPr>
            <p:spPr>
              <a:xfrm>
                <a:off x="3198044" y="3787946"/>
                <a:ext cx="6094428" cy="10306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b="1" i="1" smtClean="0">
                          <a:solidFill>
                            <a:srgbClr val="FF0000"/>
                          </a:solidFill>
                          <a:latin typeface="Cambria Math" panose="02040503050406030204" pitchFamily="18" charset="0"/>
                        </a:rPr>
                        <m:t>𝒘</m:t>
                      </m:r>
                      <m:d>
                        <m:dPr>
                          <m:ctrlPr>
                            <a:rPr lang="en-US" sz="3600" b="1" i="1">
                              <a:solidFill>
                                <a:srgbClr val="FF0000"/>
                              </a:solidFill>
                              <a:latin typeface="Cambria Math" panose="02040503050406030204" pitchFamily="18" charset="0"/>
                            </a:rPr>
                          </m:ctrlPr>
                        </m:dPr>
                        <m:e>
                          <m:sSub>
                            <m:sSubPr>
                              <m:ctrlPr>
                                <a:rPr lang="en-US" sz="3600" b="1" i="1">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𝑰</m:t>
                              </m:r>
                            </m:e>
                            <m:sub>
                              <m:r>
                                <a:rPr lang="en-US" sz="3600" b="1" i="1">
                                  <a:solidFill>
                                    <a:srgbClr val="FF0000"/>
                                  </a:solidFill>
                                  <a:latin typeface="Cambria Math" panose="02040503050406030204" pitchFamily="18" charset="0"/>
                                </a:rPr>
                                <m:t>𝒑</m:t>
                              </m:r>
                            </m:sub>
                          </m:sSub>
                          <m:r>
                            <a:rPr lang="en-US" sz="3600" b="1" i="0">
                              <a:solidFill>
                                <a:srgbClr val="FF0000"/>
                              </a:solidFill>
                              <a:latin typeface="Cambria Math" panose="02040503050406030204" pitchFamily="18" charset="0"/>
                            </a:rPr>
                            <m:t>,</m:t>
                          </m:r>
                          <m:sSub>
                            <m:sSubPr>
                              <m:ctrlPr>
                                <a:rPr lang="en-US" sz="3600" b="1" i="1">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𝑰</m:t>
                              </m:r>
                            </m:e>
                            <m:sub>
                              <m:r>
                                <a:rPr lang="en-US" sz="3600" b="1" i="1">
                                  <a:solidFill>
                                    <a:srgbClr val="FF0000"/>
                                  </a:solidFill>
                                  <a:latin typeface="Cambria Math" panose="02040503050406030204" pitchFamily="18" charset="0"/>
                                </a:rPr>
                                <m:t>𝒒</m:t>
                              </m:r>
                            </m:sub>
                          </m:sSub>
                        </m:e>
                      </m:d>
                      <m:r>
                        <a:rPr lang="en-US" sz="3600" b="1" i="0">
                          <a:solidFill>
                            <a:srgbClr val="FF0000"/>
                          </a:solidFill>
                          <a:latin typeface="Cambria Math" panose="02040503050406030204" pitchFamily="18" charset="0"/>
                        </a:rPr>
                        <m:t> = </m:t>
                      </m:r>
                      <m:sSup>
                        <m:sSupPr>
                          <m:ctrlPr>
                            <a:rPr lang="en-US" sz="3600" b="1" i="1">
                              <a:solidFill>
                                <a:srgbClr val="FF0000"/>
                              </a:solidFill>
                              <a:latin typeface="Cambria Math" panose="02040503050406030204" pitchFamily="18" charset="0"/>
                            </a:rPr>
                          </m:ctrlPr>
                        </m:sSupPr>
                        <m:e>
                          <m:r>
                            <a:rPr lang="en-US" sz="3600" b="1" i="1">
                              <a:solidFill>
                                <a:srgbClr val="FF0000"/>
                              </a:solidFill>
                              <a:latin typeface="Cambria Math" panose="02040503050406030204" pitchFamily="18" charset="0"/>
                            </a:rPr>
                            <m:t>𝒆</m:t>
                          </m:r>
                        </m:e>
                        <m:sup>
                          <m:r>
                            <a:rPr lang="en-US" sz="3600" b="1" i="0">
                              <a:solidFill>
                                <a:srgbClr val="FF0000"/>
                              </a:solidFill>
                              <a:latin typeface="Cambria Math" panose="02040503050406030204" pitchFamily="18" charset="0"/>
                            </a:rPr>
                            <m:t>−</m:t>
                          </m:r>
                          <m:f>
                            <m:fPr>
                              <m:ctrlPr>
                                <a:rPr lang="en-US" sz="3600" b="1" i="1">
                                  <a:solidFill>
                                    <a:srgbClr val="FF0000"/>
                                  </a:solidFill>
                                  <a:latin typeface="Cambria Math" panose="02040503050406030204" pitchFamily="18" charset="0"/>
                                </a:rPr>
                              </m:ctrlPr>
                            </m:fPr>
                            <m:num>
                              <m:r>
                                <a:rPr lang="en-US" sz="3600" b="1" i="0">
                                  <a:solidFill>
                                    <a:srgbClr val="FF0000"/>
                                  </a:solidFill>
                                  <a:latin typeface="Cambria Math" panose="02040503050406030204" pitchFamily="18" charset="0"/>
                                </a:rPr>
                                <m:t>𝟏</m:t>
                              </m:r>
                            </m:num>
                            <m:den>
                              <m:r>
                                <a:rPr lang="en-US" sz="3600" b="1" i="0">
                                  <a:solidFill>
                                    <a:srgbClr val="FF0000"/>
                                  </a:solidFill>
                                  <a:latin typeface="Cambria Math" panose="02040503050406030204" pitchFamily="18" charset="0"/>
                                </a:rPr>
                                <m:t>𝟐</m:t>
                              </m:r>
                              <m:sSup>
                                <m:sSupPr>
                                  <m:ctrlPr>
                                    <a:rPr lang="en-US" sz="3600" b="1" i="1">
                                      <a:solidFill>
                                        <a:srgbClr val="FF0000"/>
                                      </a:solidFill>
                                      <a:latin typeface="Cambria Math" panose="02040503050406030204" pitchFamily="18" charset="0"/>
                                    </a:rPr>
                                  </m:ctrlPr>
                                </m:sSupPr>
                                <m:e>
                                  <m:r>
                                    <a:rPr lang="en-US" sz="3600" b="1" i="1">
                                      <a:solidFill>
                                        <a:srgbClr val="FF0000"/>
                                      </a:solidFill>
                                      <a:latin typeface="Cambria Math" panose="02040503050406030204" pitchFamily="18" charset="0"/>
                                    </a:rPr>
                                    <m:t>𝝈</m:t>
                                  </m:r>
                                </m:e>
                                <m:sup>
                                  <m:r>
                                    <a:rPr lang="en-US" sz="3600" b="1" i="0">
                                      <a:solidFill>
                                        <a:srgbClr val="FF0000"/>
                                      </a:solidFill>
                                      <a:latin typeface="Cambria Math" panose="02040503050406030204" pitchFamily="18" charset="0"/>
                                    </a:rPr>
                                    <m:t>𝟐</m:t>
                                  </m:r>
                                </m:sup>
                              </m:sSup>
                            </m:den>
                          </m:f>
                          <m:r>
                            <a:rPr lang="en-US" sz="3600" b="1" i="0">
                              <a:solidFill>
                                <a:srgbClr val="FF0000"/>
                              </a:solidFill>
                              <a:latin typeface="Cambria Math" panose="02040503050406030204" pitchFamily="18" charset="0"/>
                            </a:rPr>
                            <m:t> </m:t>
                          </m:r>
                          <m:d>
                            <m:dPr>
                              <m:begChr m:val="|"/>
                              <m:endChr m:val="|"/>
                              <m:ctrlPr>
                                <a:rPr lang="en-US" sz="3600" b="1" i="1">
                                  <a:solidFill>
                                    <a:srgbClr val="FF0000"/>
                                  </a:solidFill>
                                  <a:latin typeface="Cambria Math" panose="02040503050406030204" pitchFamily="18" charset="0"/>
                                </a:rPr>
                              </m:ctrlPr>
                            </m:dPr>
                            <m:e>
                              <m:sSub>
                                <m:sSubPr>
                                  <m:ctrlPr>
                                    <a:rPr lang="en-US" sz="3600" b="1" i="1">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𝑰</m:t>
                                  </m:r>
                                </m:e>
                                <m:sub>
                                  <m:r>
                                    <a:rPr lang="en-US" sz="3600" b="1" i="1">
                                      <a:solidFill>
                                        <a:srgbClr val="FF0000"/>
                                      </a:solidFill>
                                      <a:latin typeface="Cambria Math" panose="02040503050406030204" pitchFamily="18" charset="0"/>
                                    </a:rPr>
                                    <m:t>𝒑</m:t>
                                  </m:r>
                                </m:sub>
                              </m:sSub>
                              <m:r>
                                <a:rPr lang="en-US" sz="3600" b="1" i="0">
                                  <a:solidFill>
                                    <a:srgbClr val="FF0000"/>
                                  </a:solidFill>
                                  <a:latin typeface="Cambria Math" panose="02040503050406030204" pitchFamily="18" charset="0"/>
                                </a:rPr>
                                <m:t>−</m:t>
                              </m:r>
                              <m:sSub>
                                <m:sSubPr>
                                  <m:ctrlPr>
                                    <a:rPr lang="en-US" sz="3600" b="1" i="1">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𝑰</m:t>
                                  </m:r>
                                </m:e>
                                <m:sub>
                                  <m:r>
                                    <a:rPr lang="en-US" sz="3600" b="1" i="1">
                                      <a:solidFill>
                                        <a:srgbClr val="FF0000"/>
                                      </a:solidFill>
                                      <a:latin typeface="Cambria Math" panose="02040503050406030204" pitchFamily="18" charset="0"/>
                                    </a:rPr>
                                    <m:t>𝒒</m:t>
                                  </m:r>
                                </m:sub>
                              </m:sSub>
                            </m:e>
                          </m:d>
                        </m:sup>
                      </m:sSup>
                    </m:oMath>
                  </m:oMathPara>
                </a14:m>
                <a:endParaRPr lang="en-US" sz="3600" b="1">
                  <a:solidFill>
                    <a:srgbClr val="FF0000"/>
                  </a:solidFill>
                </a:endParaRPr>
              </a:p>
            </p:txBody>
          </p:sp>
        </mc:Choice>
        <mc:Fallback xmlns="">
          <p:sp>
            <p:nvSpPr>
              <p:cNvPr id="11" name="TextBox 10">
                <a:extLst>
                  <a:ext uri="{FF2B5EF4-FFF2-40B4-BE49-F238E27FC236}">
                    <a16:creationId xmlns:a16="http://schemas.microsoft.com/office/drawing/2014/main" id="{62E98D09-170E-E577-3C06-D0D9937F0C06}"/>
                  </a:ext>
                </a:extLst>
              </p:cNvPr>
              <p:cNvSpPr txBox="1">
                <a:spLocks noRot="1" noChangeAspect="1" noMove="1" noResize="1" noEditPoints="1" noAdjustHandles="1" noChangeArrowheads="1" noChangeShapeType="1" noTextEdit="1"/>
              </p:cNvSpPr>
              <p:nvPr/>
            </p:nvSpPr>
            <p:spPr>
              <a:xfrm>
                <a:off x="3198044" y="3787946"/>
                <a:ext cx="6094428" cy="1030667"/>
              </a:xfrm>
              <a:prstGeom prst="rect">
                <a:avLst/>
              </a:prstGeom>
              <a:blipFill>
                <a:blip r:embed="rId5"/>
                <a:stretch>
                  <a:fillRect/>
                </a:stretch>
              </a:blipFill>
            </p:spPr>
            <p:txBody>
              <a:bodyPr/>
              <a:lstStyle/>
              <a:p>
                <a:r>
                  <a:rPr lang="en-US">
                    <a:noFill/>
                  </a:rPr>
                  <a:t> </a:t>
                </a:r>
              </a:p>
            </p:txBody>
          </p:sp>
        </mc:Fallback>
      </mc:AlternateContent>
      <p:sp>
        <p:nvSpPr>
          <p:cNvPr id="12" name="Title 1">
            <a:extLst>
              <a:ext uri="{FF2B5EF4-FFF2-40B4-BE49-F238E27FC236}">
                <a16:creationId xmlns:a16="http://schemas.microsoft.com/office/drawing/2014/main" id="{7A365CD8-D6DF-3AC1-A6E4-B28BFA5A1D5C}"/>
              </a:ext>
            </a:extLst>
          </p:cNvPr>
          <p:cNvSpPr txBox="1">
            <a:spLocks/>
          </p:cNvSpPr>
          <p:nvPr/>
        </p:nvSpPr>
        <p:spPr>
          <a:xfrm>
            <a:off x="3874416" y="2901287"/>
            <a:ext cx="4873657" cy="668903"/>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sz="4000">
                <a:solidFill>
                  <a:srgbClr val="FF0000"/>
                </a:solidFill>
              </a:rPr>
              <a:t>Dissimilarity?</a:t>
            </a:r>
          </a:p>
        </p:txBody>
      </p:sp>
      <p:sp>
        <p:nvSpPr>
          <p:cNvPr id="13" name="Title 1">
            <a:extLst>
              <a:ext uri="{FF2B5EF4-FFF2-40B4-BE49-F238E27FC236}">
                <a16:creationId xmlns:a16="http://schemas.microsoft.com/office/drawing/2014/main" id="{401A6215-89C7-A30C-0737-68BD1D830D2E}"/>
              </a:ext>
            </a:extLst>
          </p:cNvPr>
          <p:cNvSpPr txBox="1">
            <a:spLocks/>
          </p:cNvSpPr>
          <p:nvPr/>
        </p:nvSpPr>
        <p:spPr>
          <a:xfrm>
            <a:off x="3866558" y="2921706"/>
            <a:ext cx="4873657" cy="668903"/>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sz="4000">
                <a:solidFill>
                  <a:srgbClr val="FF0000"/>
                </a:solidFill>
              </a:rPr>
              <a:t>Affinity</a:t>
            </a:r>
          </a:p>
        </p:txBody>
      </p:sp>
    </p:spTree>
    <p:extLst>
      <p:ext uri="{BB962C8B-B14F-4D97-AF65-F5344CB8AC3E}">
        <p14:creationId xmlns:p14="http://schemas.microsoft.com/office/powerpoint/2010/main" val="4020389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xEl>
                                              <p:pRg st="0" end="0"/>
                                            </p:txEl>
                                          </p:spTgt>
                                        </p:tgtEl>
                                      </p:cBhvr>
                                    </p:animEffect>
                                    <p:set>
                                      <p:cBhvr>
                                        <p:cTn id="32" dur="1" fill="hold">
                                          <p:stCondLst>
                                            <p:cond delay="499"/>
                                          </p:stCondLst>
                                        </p:cTn>
                                        <p:tgtEl>
                                          <p:spTgt spid="12">
                                            <p:txEl>
                                              <p:pRg st="0" end="0"/>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Effect transition="in" filter="fade">
                                      <p:cBhvr>
                                        <p:cTn id="37" dur="500"/>
                                        <p:tgtEl>
                                          <p:spTgt spid="1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P spid="7" grpId="1"/>
      <p:bldP spid="11" grpId="0"/>
      <p:bldP spid="12" grpId="0" build="allAtOnce"/>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21208" y="566928"/>
            <a:ext cx="11119104" cy="640080"/>
          </a:xfrm>
        </p:spPr>
        <p:txBody>
          <a:bodyPr anchor="t">
            <a:normAutofit/>
          </a:bodyPr>
          <a:lstStyle/>
          <a:p>
            <a:r>
              <a:rPr lang="en-US"/>
              <a:t>GRAPH CUT</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6" name="Picture 5">
            <a:extLst>
              <a:ext uri="{FF2B5EF4-FFF2-40B4-BE49-F238E27FC236}">
                <a16:creationId xmlns:a16="http://schemas.microsoft.com/office/drawing/2014/main" id="{E3436058-71D9-23EB-4A77-C4978FFEB759}"/>
              </a:ext>
            </a:extLst>
          </p:cNvPr>
          <p:cNvPicPr>
            <a:picLocks noChangeAspect="1"/>
          </p:cNvPicPr>
          <p:nvPr/>
        </p:nvPicPr>
        <p:blipFill>
          <a:blip r:embed="rId3"/>
          <a:stretch>
            <a:fillRect/>
          </a:stretch>
        </p:blipFill>
        <p:spPr>
          <a:xfrm>
            <a:off x="1396030" y="1618730"/>
            <a:ext cx="4646157" cy="4322508"/>
          </a:xfrm>
          <a:prstGeom prst="rect">
            <a:avLst/>
          </a:prstGeom>
        </p:spPr>
      </p:pic>
      <p:pic>
        <p:nvPicPr>
          <p:cNvPr id="7" name="Picture 6">
            <a:extLst>
              <a:ext uri="{FF2B5EF4-FFF2-40B4-BE49-F238E27FC236}">
                <a16:creationId xmlns:a16="http://schemas.microsoft.com/office/drawing/2014/main" id="{D1E4683B-A2C9-521A-1A6F-08903FA36BDD}"/>
              </a:ext>
            </a:extLst>
          </p:cNvPr>
          <p:cNvPicPr>
            <a:picLocks noChangeAspect="1"/>
          </p:cNvPicPr>
          <p:nvPr/>
        </p:nvPicPr>
        <p:blipFill>
          <a:blip r:embed="rId3"/>
          <a:stretch>
            <a:fillRect/>
          </a:stretch>
        </p:blipFill>
        <p:spPr>
          <a:xfrm>
            <a:off x="6435887" y="1544892"/>
            <a:ext cx="4646157" cy="4322508"/>
          </a:xfrm>
          <a:prstGeom prst="rect">
            <a:avLst/>
          </a:prstGeom>
        </p:spPr>
      </p:pic>
      <p:sp>
        <p:nvSpPr>
          <p:cNvPr id="8" name="Title 1">
            <a:extLst>
              <a:ext uri="{FF2B5EF4-FFF2-40B4-BE49-F238E27FC236}">
                <a16:creationId xmlns:a16="http://schemas.microsoft.com/office/drawing/2014/main" id="{F5B57F00-45C1-7A5D-3D59-D3C0FAADD90F}"/>
              </a:ext>
            </a:extLst>
          </p:cNvPr>
          <p:cNvSpPr txBox="1">
            <a:spLocks/>
          </p:cNvSpPr>
          <p:nvPr/>
        </p:nvSpPr>
        <p:spPr>
          <a:xfrm>
            <a:off x="1999551" y="2469630"/>
            <a:ext cx="3540157" cy="164517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sz="3600" b="0">
                <a:solidFill>
                  <a:srgbClr val="FF0000"/>
                </a:solidFill>
              </a:rPr>
              <a:t>A pair of vertices within a subgraph have </a:t>
            </a:r>
            <a:r>
              <a:rPr lang="en-US" sz="3600" i="1">
                <a:solidFill>
                  <a:srgbClr val="FF0000"/>
                </a:solidFill>
              </a:rPr>
              <a:t>high</a:t>
            </a:r>
            <a:r>
              <a:rPr lang="en-US" sz="3600" b="0">
                <a:solidFill>
                  <a:srgbClr val="FF0000"/>
                </a:solidFill>
              </a:rPr>
              <a:t> </a:t>
            </a:r>
            <a:r>
              <a:rPr lang="en-US" sz="3600" i="1">
                <a:solidFill>
                  <a:srgbClr val="FF0000"/>
                </a:solidFill>
              </a:rPr>
              <a:t>affinity</a:t>
            </a:r>
          </a:p>
        </p:txBody>
      </p:sp>
      <p:sp>
        <p:nvSpPr>
          <p:cNvPr id="9" name="Title 1">
            <a:extLst>
              <a:ext uri="{FF2B5EF4-FFF2-40B4-BE49-F238E27FC236}">
                <a16:creationId xmlns:a16="http://schemas.microsoft.com/office/drawing/2014/main" id="{579DC4BB-CF6D-08D9-0B42-AC157531D72D}"/>
              </a:ext>
            </a:extLst>
          </p:cNvPr>
          <p:cNvSpPr txBox="1">
            <a:spLocks/>
          </p:cNvSpPr>
          <p:nvPr/>
        </p:nvSpPr>
        <p:spPr>
          <a:xfrm>
            <a:off x="7353918" y="1983470"/>
            <a:ext cx="2838532" cy="295683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sz="3600" b="0">
                <a:solidFill>
                  <a:srgbClr val="FF0000"/>
                </a:solidFill>
              </a:rPr>
              <a:t>A pair of vertices from two different subgraph have </a:t>
            </a:r>
            <a:r>
              <a:rPr lang="en-US" sz="3600" i="1">
                <a:solidFill>
                  <a:srgbClr val="FF0000"/>
                </a:solidFill>
              </a:rPr>
              <a:t>low affinity</a:t>
            </a:r>
          </a:p>
        </p:txBody>
      </p:sp>
      <p:pic>
        <p:nvPicPr>
          <p:cNvPr id="10" name="Picture 9">
            <a:extLst>
              <a:ext uri="{FF2B5EF4-FFF2-40B4-BE49-F238E27FC236}">
                <a16:creationId xmlns:a16="http://schemas.microsoft.com/office/drawing/2014/main" id="{C53D95C9-69CF-B0C1-ECF8-190C31C9AA22}"/>
              </a:ext>
            </a:extLst>
          </p:cNvPr>
          <p:cNvPicPr>
            <a:picLocks noChangeAspect="1"/>
          </p:cNvPicPr>
          <p:nvPr/>
        </p:nvPicPr>
        <p:blipFill>
          <a:blip r:embed="rId4"/>
          <a:stretch>
            <a:fillRect/>
          </a:stretch>
        </p:blipFill>
        <p:spPr>
          <a:xfrm>
            <a:off x="6042187" y="5867400"/>
            <a:ext cx="6149813" cy="990599"/>
          </a:xfrm>
          <a:prstGeom prst="rect">
            <a:avLst/>
          </a:prstGeom>
        </p:spPr>
      </p:pic>
      <p:pic>
        <p:nvPicPr>
          <p:cNvPr id="12" name="Picture 11">
            <a:extLst>
              <a:ext uri="{FF2B5EF4-FFF2-40B4-BE49-F238E27FC236}">
                <a16:creationId xmlns:a16="http://schemas.microsoft.com/office/drawing/2014/main" id="{52526426-6AE2-1ED8-87D2-39581E24AF13}"/>
              </a:ext>
            </a:extLst>
          </p:cNvPr>
          <p:cNvPicPr>
            <a:picLocks noChangeAspect="1"/>
          </p:cNvPicPr>
          <p:nvPr/>
        </p:nvPicPr>
        <p:blipFill>
          <a:blip r:embed="rId4"/>
          <a:stretch>
            <a:fillRect/>
          </a:stretch>
        </p:blipFill>
        <p:spPr>
          <a:xfrm rot="5400000">
            <a:off x="10297483" y="3972884"/>
            <a:ext cx="2676525" cy="1112507"/>
          </a:xfrm>
          <a:prstGeom prst="rect">
            <a:avLst/>
          </a:prstGeom>
        </p:spPr>
      </p:pic>
    </p:spTree>
    <p:extLst>
      <p:ext uri="{BB962C8B-B14F-4D97-AF65-F5344CB8AC3E}">
        <p14:creationId xmlns:p14="http://schemas.microsoft.com/office/powerpoint/2010/main" val="4256787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36448" y="359806"/>
            <a:ext cx="11119104" cy="640080"/>
          </a:xfrm>
        </p:spPr>
        <p:txBody>
          <a:bodyPr anchor="t">
            <a:normAutofit/>
          </a:bodyPr>
          <a:lstStyle/>
          <a:p>
            <a:r>
              <a:rPr lang="en-US"/>
              <a:t>GRAPH CUT</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10" name="Picture 9">
            <a:extLst>
              <a:ext uri="{FF2B5EF4-FFF2-40B4-BE49-F238E27FC236}">
                <a16:creationId xmlns:a16="http://schemas.microsoft.com/office/drawing/2014/main" id="{DC2DEC4D-6425-32C4-0DE2-0FFF388A9268}"/>
              </a:ext>
            </a:extLst>
          </p:cNvPr>
          <p:cNvPicPr>
            <a:picLocks noChangeAspect="1"/>
          </p:cNvPicPr>
          <p:nvPr/>
        </p:nvPicPr>
        <p:blipFill>
          <a:blip r:embed="rId2"/>
          <a:stretch>
            <a:fillRect/>
          </a:stretch>
        </p:blipFill>
        <p:spPr>
          <a:xfrm>
            <a:off x="8406580" y="3745901"/>
            <a:ext cx="3785420" cy="3112099"/>
          </a:xfrm>
          <a:prstGeom prst="rect">
            <a:avLst/>
          </a:prstGeom>
        </p:spPr>
      </p:pic>
      <p:pic>
        <p:nvPicPr>
          <p:cNvPr id="4" name="Picture 3">
            <a:extLst>
              <a:ext uri="{FF2B5EF4-FFF2-40B4-BE49-F238E27FC236}">
                <a16:creationId xmlns:a16="http://schemas.microsoft.com/office/drawing/2014/main" id="{F20D2C9F-0E84-F73F-5208-3AD49BD2D0DE}"/>
              </a:ext>
            </a:extLst>
          </p:cNvPr>
          <p:cNvPicPr>
            <a:picLocks noChangeAspect="1"/>
          </p:cNvPicPr>
          <p:nvPr/>
        </p:nvPicPr>
        <p:blipFill>
          <a:blip r:embed="rId3"/>
          <a:stretch>
            <a:fillRect/>
          </a:stretch>
        </p:blipFill>
        <p:spPr>
          <a:xfrm>
            <a:off x="6080760" y="4875902"/>
            <a:ext cx="3110520" cy="1982098"/>
          </a:xfrm>
          <a:prstGeom prst="rect">
            <a:avLst/>
          </a:prstGeom>
        </p:spPr>
      </p:pic>
      <p:sp>
        <p:nvSpPr>
          <p:cNvPr id="3" name="Title 2">
            <a:extLst>
              <a:ext uri="{FF2B5EF4-FFF2-40B4-BE49-F238E27FC236}">
                <a16:creationId xmlns:a16="http://schemas.microsoft.com/office/drawing/2014/main" id="{8D5990B4-9455-2A1F-FDB2-0CA78227555A}"/>
              </a:ext>
            </a:extLst>
          </p:cNvPr>
          <p:cNvSpPr txBox="1">
            <a:spLocks/>
          </p:cNvSpPr>
          <p:nvPr/>
        </p:nvSpPr>
        <p:spPr>
          <a:xfrm>
            <a:off x="0" y="1940949"/>
            <a:ext cx="4837176" cy="210312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endParaRPr lang="en-US"/>
          </a:p>
        </p:txBody>
      </p:sp>
      <p:pic>
        <p:nvPicPr>
          <p:cNvPr id="6" name="Picture 2" descr="Workflow of binary-classification graph cuts. ">
            <a:extLst>
              <a:ext uri="{FF2B5EF4-FFF2-40B4-BE49-F238E27FC236}">
                <a16:creationId xmlns:a16="http://schemas.microsoft.com/office/drawing/2014/main" id="{232FCB51-1432-E2F7-6BEF-A9882D0015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110" y="1019245"/>
            <a:ext cx="6236394" cy="56862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23F0341-619D-9E8A-B50F-F8AFD0B0EDBA}"/>
                  </a:ext>
                </a:extLst>
              </p:cNvPr>
              <p:cNvSpPr txBox="1"/>
              <p:nvPr/>
            </p:nvSpPr>
            <p:spPr>
              <a:xfrm>
                <a:off x="-88333" y="3051425"/>
                <a:ext cx="6096000" cy="13458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𝑐𝑢𝑡</m:t>
                      </m:r>
                      <m:d>
                        <m:dPr>
                          <m:ctrlPr>
                            <a:rPr lang="en-US" sz="3200" i="1">
                              <a:solidFill>
                                <a:srgbClr val="836967"/>
                              </a:solidFill>
                              <a:latin typeface="Cambria Math" panose="02040503050406030204" pitchFamily="18" charset="0"/>
                            </a:rPr>
                          </m:ctrlPr>
                        </m:dPr>
                        <m:e>
                          <m:sSub>
                            <m:sSubPr>
                              <m:ctrlPr>
                                <a:rPr lang="en-US" sz="3200" i="1">
                                  <a:solidFill>
                                    <a:srgbClr val="836967"/>
                                  </a:solidFill>
                                  <a:latin typeface="Cambria Math" panose="02040503050406030204" pitchFamily="18" charset="0"/>
                                </a:rPr>
                              </m:ctrlPr>
                            </m:sSubPr>
                            <m:e>
                              <m:r>
                                <a:rPr lang="en-US" sz="3200" i="1">
                                  <a:latin typeface="Cambria Math" panose="02040503050406030204" pitchFamily="18" charset="0"/>
                                </a:rPr>
                                <m:t>𝑉</m:t>
                              </m:r>
                            </m:e>
                            <m:sub>
                              <m:r>
                                <a:rPr lang="en-US" sz="3200" i="1">
                                  <a:latin typeface="Cambria Math" panose="02040503050406030204" pitchFamily="18" charset="0"/>
                                </a:rPr>
                                <m:t>𝐴</m:t>
                              </m:r>
                            </m:sub>
                          </m:sSub>
                          <m:r>
                            <a:rPr lang="en-US" sz="3200" i="0">
                              <a:latin typeface="Cambria Math" panose="02040503050406030204" pitchFamily="18" charset="0"/>
                            </a:rPr>
                            <m:t>,</m:t>
                          </m:r>
                          <m:sSub>
                            <m:sSubPr>
                              <m:ctrlPr>
                                <a:rPr lang="en-US" sz="3200" i="1">
                                  <a:solidFill>
                                    <a:srgbClr val="836967"/>
                                  </a:solidFill>
                                  <a:latin typeface="Cambria Math" panose="02040503050406030204" pitchFamily="18" charset="0"/>
                                </a:rPr>
                              </m:ctrlPr>
                            </m:sSubPr>
                            <m:e>
                              <m:r>
                                <a:rPr lang="en-US" sz="3200" i="1">
                                  <a:latin typeface="Cambria Math" panose="02040503050406030204" pitchFamily="18" charset="0"/>
                                </a:rPr>
                                <m:t>𝑉</m:t>
                              </m:r>
                            </m:e>
                            <m:sub>
                              <m:r>
                                <a:rPr lang="en-US" sz="3200" i="1">
                                  <a:latin typeface="Cambria Math" panose="02040503050406030204" pitchFamily="18" charset="0"/>
                                </a:rPr>
                                <m:t>𝐵</m:t>
                              </m:r>
                            </m:sub>
                          </m:sSub>
                        </m:e>
                      </m:d>
                      <m:r>
                        <a:rPr lang="en-US" sz="3200" i="0">
                          <a:latin typeface="Cambria Math" panose="02040503050406030204" pitchFamily="18" charset="0"/>
                        </a:rPr>
                        <m:t> =</m:t>
                      </m:r>
                      <m:nary>
                        <m:naryPr>
                          <m:chr m:val="∑"/>
                          <m:limLoc m:val="undOvr"/>
                          <m:supHide m:val="on"/>
                          <m:ctrlPr>
                            <a:rPr lang="en-US" sz="3200" i="1">
                              <a:latin typeface="Cambria Math" panose="02040503050406030204" pitchFamily="18" charset="0"/>
                            </a:rPr>
                          </m:ctrlPr>
                        </m:naryPr>
                        <m:sub>
                          <m:r>
                            <a:rPr lang="en-US" sz="3200" i="1">
                              <a:latin typeface="Cambria Math" panose="02040503050406030204" pitchFamily="18" charset="0"/>
                            </a:rPr>
                            <m:t>𝑢</m:t>
                          </m:r>
                          <m:r>
                            <a:rPr lang="en-US" sz="3200" i="0">
                              <a:latin typeface="Cambria Math" panose="02040503050406030204" pitchFamily="18" charset="0"/>
                            </a:rPr>
                            <m:t>∈</m:t>
                          </m:r>
                          <m:sSub>
                            <m:sSubPr>
                              <m:ctrlPr>
                                <a:rPr lang="en-US" sz="3200" i="1">
                                  <a:solidFill>
                                    <a:srgbClr val="836967"/>
                                  </a:solidFill>
                                  <a:latin typeface="Cambria Math" panose="02040503050406030204" pitchFamily="18" charset="0"/>
                                </a:rPr>
                              </m:ctrlPr>
                            </m:sSubPr>
                            <m:e>
                              <m:r>
                                <a:rPr lang="en-US" sz="3200" i="1">
                                  <a:latin typeface="Cambria Math" panose="02040503050406030204" pitchFamily="18" charset="0"/>
                                </a:rPr>
                                <m:t>𝑉</m:t>
                              </m:r>
                            </m:e>
                            <m:sub>
                              <m:r>
                                <a:rPr lang="en-US" sz="3200" i="1">
                                  <a:latin typeface="Cambria Math" panose="02040503050406030204" pitchFamily="18" charset="0"/>
                                </a:rPr>
                                <m:t>𝐴</m:t>
                              </m:r>
                            </m:sub>
                          </m:sSub>
                          <m:r>
                            <a:rPr lang="en-US" sz="3200" i="0">
                              <a:latin typeface="Cambria Math" panose="02040503050406030204" pitchFamily="18" charset="0"/>
                            </a:rPr>
                            <m:t>,  </m:t>
                          </m:r>
                          <m:r>
                            <a:rPr lang="en-US" sz="3200" i="1">
                              <a:latin typeface="Cambria Math" panose="02040503050406030204" pitchFamily="18" charset="0"/>
                            </a:rPr>
                            <m:t>𝑣</m:t>
                          </m:r>
                          <m:r>
                            <a:rPr lang="en-US" sz="3200" i="0">
                              <a:latin typeface="Cambria Math" panose="02040503050406030204" pitchFamily="18" charset="0"/>
                            </a:rPr>
                            <m:t>∈</m:t>
                          </m:r>
                          <m:sSub>
                            <m:sSubPr>
                              <m:ctrlPr>
                                <a:rPr lang="en-US" sz="3200" i="1">
                                  <a:solidFill>
                                    <a:srgbClr val="836967"/>
                                  </a:solidFill>
                                  <a:latin typeface="Cambria Math" panose="02040503050406030204" pitchFamily="18" charset="0"/>
                                </a:rPr>
                              </m:ctrlPr>
                            </m:sSubPr>
                            <m:e>
                              <m:r>
                                <a:rPr lang="en-US" sz="3200" i="1">
                                  <a:latin typeface="Cambria Math" panose="02040503050406030204" pitchFamily="18" charset="0"/>
                                </a:rPr>
                                <m:t>𝑉</m:t>
                              </m:r>
                            </m:e>
                            <m:sub>
                              <m:r>
                                <a:rPr lang="en-US" sz="3200" i="1">
                                  <a:latin typeface="Cambria Math" panose="02040503050406030204" pitchFamily="18" charset="0"/>
                                </a:rPr>
                                <m:t>𝐵</m:t>
                              </m:r>
                            </m:sub>
                          </m:sSub>
                        </m:sub>
                        <m:sup/>
                        <m:e>
                          <m:r>
                            <a:rPr lang="en-US" sz="3200" i="1">
                              <a:latin typeface="Cambria Math" panose="02040503050406030204" pitchFamily="18" charset="0"/>
                            </a:rPr>
                            <m:t>𝑤</m:t>
                          </m:r>
                          <m:d>
                            <m:dPr>
                              <m:ctrlPr>
                                <a:rPr lang="en-US" sz="3200" i="1">
                                  <a:solidFill>
                                    <a:srgbClr val="836967"/>
                                  </a:solidFill>
                                  <a:latin typeface="Cambria Math" panose="02040503050406030204" pitchFamily="18" charset="0"/>
                                </a:rPr>
                              </m:ctrlPr>
                            </m:dPr>
                            <m:e>
                              <m:r>
                                <a:rPr lang="en-US" sz="3200" i="1">
                                  <a:latin typeface="Cambria Math" panose="02040503050406030204" pitchFamily="18" charset="0"/>
                                </a:rPr>
                                <m:t>𝑢</m:t>
                              </m:r>
                              <m:r>
                                <a:rPr lang="en-US" sz="3200" i="0">
                                  <a:latin typeface="Cambria Math" panose="02040503050406030204" pitchFamily="18" charset="0"/>
                                </a:rPr>
                                <m:t>,</m:t>
                              </m:r>
                              <m:r>
                                <a:rPr lang="en-US" sz="3200" i="1">
                                  <a:latin typeface="Cambria Math" panose="02040503050406030204" pitchFamily="18" charset="0"/>
                                </a:rPr>
                                <m:t>𝑣</m:t>
                              </m:r>
                            </m:e>
                          </m:d>
                        </m:e>
                      </m:nary>
                    </m:oMath>
                  </m:oMathPara>
                </a14:m>
                <a:endParaRPr lang="en-US" sz="3200"/>
              </a:p>
            </p:txBody>
          </p:sp>
        </mc:Choice>
        <mc:Fallback xmlns="">
          <p:sp>
            <p:nvSpPr>
              <p:cNvPr id="9" name="TextBox 8">
                <a:extLst>
                  <a:ext uri="{FF2B5EF4-FFF2-40B4-BE49-F238E27FC236}">
                    <a16:creationId xmlns:a16="http://schemas.microsoft.com/office/drawing/2014/main" id="{623F0341-619D-9E8A-B50F-F8AFD0B0EDBA}"/>
                  </a:ext>
                </a:extLst>
              </p:cNvPr>
              <p:cNvSpPr txBox="1">
                <a:spLocks noRot="1" noChangeAspect="1" noMove="1" noResize="1" noEditPoints="1" noAdjustHandles="1" noChangeArrowheads="1" noChangeShapeType="1" noTextEdit="1"/>
              </p:cNvSpPr>
              <p:nvPr/>
            </p:nvSpPr>
            <p:spPr>
              <a:xfrm>
                <a:off x="-88333" y="3051425"/>
                <a:ext cx="6096000" cy="1345818"/>
              </a:xfrm>
              <a:prstGeom prst="rect">
                <a:avLst/>
              </a:prstGeom>
              <a:blipFill>
                <a:blip r:embed="rId5"/>
                <a:stretch>
                  <a:fillRect/>
                </a:stretch>
              </a:blipFill>
            </p:spPr>
            <p:txBody>
              <a:bodyPr/>
              <a:lstStyle/>
              <a:p>
                <a:r>
                  <a:rPr lang="en-US">
                    <a:noFill/>
                  </a:rPr>
                  <a:t> </a:t>
                </a:r>
              </a:p>
            </p:txBody>
          </p:sp>
        </mc:Fallback>
      </mc:AlternateContent>
      <p:sp>
        <p:nvSpPr>
          <p:cNvPr id="12" name="Title 2">
            <a:extLst>
              <a:ext uri="{FF2B5EF4-FFF2-40B4-BE49-F238E27FC236}">
                <a16:creationId xmlns:a16="http://schemas.microsoft.com/office/drawing/2014/main" id="{9507B6C8-4190-E282-45A8-94CBC5731CA6}"/>
              </a:ext>
            </a:extLst>
          </p:cNvPr>
          <p:cNvSpPr txBox="1">
            <a:spLocks/>
          </p:cNvSpPr>
          <p:nvPr/>
        </p:nvSpPr>
        <p:spPr>
          <a:xfrm>
            <a:off x="-1225650" y="2591685"/>
            <a:ext cx="4837176"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a:t>Cost of cut:</a:t>
            </a:r>
          </a:p>
        </p:txBody>
      </p:sp>
      <p:sp>
        <p:nvSpPr>
          <p:cNvPr id="15" name="Title 1">
            <a:extLst>
              <a:ext uri="{FF2B5EF4-FFF2-40B4-BE49-F238E27FC236}">
                <a16:creationId xmlns:a16="http://schemas.microsoft.com/office/drawing/2014/main" id="{F652B4DD-083F-DC5D-A8D9-E876EB5B4961}"/>
              </a:ext>
            </a:extLst>
          </p:cNvPr>
          <p:cNvSpPr txBox="1">
            <a:spLocks/>
          </p:cNvSpPr>
          <p:nvPr/>
        </p:nvSpPr>
        <p:spPr>
          <a:xfrm>
            <a:off x="34315" y="4633560"/>
            <a:ext cx="9439885" cy="64008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pPr algn="l"/>
            <a:r>
              <a:rPr lang="en-US" sz="2800" i="1">
                <a:solidFill>
                  <a:srgbClr val="FF0000"/>
                </a:solidFill>
              </a:rPr>
              <a:t>=&gt; Minimize cost aka Max flow!</a:t>
            </a:r>
          </a:p>
        </p:txBody>
      </p:sp>
    </p:spTree>
    <p:extLst>
      <p:ext uri="{BB962C8B-B14F-4D97-AF65-F5344CB8AC3E}">
        <p14:creationId xmlns:p14="http://schemas.microsoft.com/office/powerpoint/2010/main" val="30353788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a:xfrm>
            <a:off x="521208" y="566928"/>
            <a:ext cx="11119104" cy="640080"/>
          </a:xfrm>
        </p:spPr>
        <p:txBody>
          <a:bodyPr anchor="t">
            <a:normAutofit/>
          </a:bodyPr>
          <a:lstStyle/>
          <a:p>
            <a:r>
              <a:rPr lang="en-US"/>
              <a:t>GRAPH CUT</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pic>
        <p:nvPicPr>
          <p:cNvPr id="6" name="Picture 5">
            <a:extLst>
              <a:ext uri="{FF2B5EF4-FFF2-40B4-BE49-F238E27FC236}">
                <a16:creationId xmlns:a16="http://schemas.microsoft.com/office/drawing/2014/main" id="{E3436058-71D9-23EB-4A77-C4978FFEB759}"/>
              </a:ext>
            </a:extLst>
          </p:cNvPr>
          <p:cNvPicPr>
            <a:picLocks noChangeAspect="1"/>
          </p:cNvPicPr>
          <p:nvPr/>
        </p:nvPicPr>
        <p:blipFill>
          <a:blip r:embed="rId3"/>
          <a:stretch>
            <a:fillRect/>
          </a:stretch>
        </p:blipFill>
        <p:spPr>
          <a:xfrm>
            <a:off x="3233393" y="1315137"/>
            <a:ext cx="5957887" cy="5542863"/>
          </a:xfrm>
          <a:prstGeom prst="rect">
            <a:avLst/>
          </a:prstGeom>
        </p:spPr>
      </p:pic>
      <p:pic>
        <p:nvPicPr>
          <p:cNvPr id="10" name="Picture 9">
            <a:extLst>
              <a:ext uri="{FF2B5EF4-FFF2-40B4-BE49-F238E27FC236}">
                <a16:creationId xmlns:a16="http://schemas.microsoft.com/office/drawing/2014/main" id="{DC2DEC4D-6425-32C4-0DE2-0FFF388A9268}"/>
              </a:ext>
            </a:extLst>
          </p:cNvPr>
          <p:cNvPicPr>
            <a:picLocks noChangeAspect="1"/>
          </p:cNvPicPr>
          <p:nvPr/>
        </p:nvPicPr>
        <p:blipFill>
          <a:blip r:embed="rId4"/>
          <a:stretch>
            <a:fillRect/>
          </a:stretch>
        </p:blipFill>
        <p:spPr>
          <a:xfrm>
            <a:off x="9191280" y="4391025"/>
            <a:ext cx="3000719" cy="2466975"/>
          </a:xfrm>
          <a:prstGeom prst="rect">
            <a:avLst/>
          </a:prstGeom>
        </p:spPr>
      </p:pic>
      <p:sp>
        <p:nvSpPr>
          <p:cNvPr id="3" name="Title 1">
            <a:extLst>
              <a:ext uri="{FF2B5EF4-FFF2-40B4-BE49-F238E27FC236}">
                <a16:creationId xmlns:a16="http://schemas.microsoft.com/office/drawing/2014/main" id="{F999DB4A-4532-180D-878E-4721ED0A08C9}"/>
              </a:ext>
            </a:extLst>
          </p:cNvPr>
          <p:cNvSpPr txBox="1">
            <a:spLocks/>
          </p:cNvSpPr>
          <p:nvPr/>
        </p:nvSpPr>
        <p:spPr>
          <a:xfrm>
            <a:off x="3632200" y="2974547"/>
            <a:ext cx="5232400" cy="1239105"/>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2"/>
                </a:solidFill>
                <a:latin typeface="+mn-lt"/>
                <a:ea typeface="+mj-ea"/>
                <a:cs typeface="+mj-cs"/>
              </a:defRPr>
            </a:lvl1pPr>
          </a:lstStyle>
          <a:p>
            <a:r>
              <a:rPr lang="en-US" sz="5900">
                <a:solidFill>
                  <a:srgbClr val="FF0000"/>
                </a:solidFill>
              </a:rPr>
              <a:t>THE UP IS REST TO YOU!</a:t>
            </a:r>
          </a:p>
          <a:p>
            <a:endParaRPr lang="en-US" sz="6000">
              <a:solidFill>
                <a:srgbClr val="FF0000"/>
              </a:solidFill>
            </a:endParaRPr>
          </a:p>
        </p:txBody>
      </p:sp>
    </p:spTree>
    <p:extLst>
      <p:ext uri="{BB962C8B-B14F-4D97-AF65-F5344CB8AC3E}">
        <p14:creationId xmlns:p14="http://schemas.microsoft.com/office/powerpoint/2010/main" val="14021984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DFFFE"/>
            </a:gs>
            <a:gs pos="65000">
              <a:srgbClr val="F3FFFF"/>
            </a:gs>
            <a:gs pos="37992">
              <a:srgbClr val="FFFFFF"/>
            </a:gs>
            <a:gs pos="7000">
              <a:srgbClr val="EAFCFE"/>
            </a:gs>
          </a:gsLst>
          <a:lin ang="7200000" scaled="0"/>
          <a:tileRect/>
        </a:grad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AB2B0F20-E5EA-7BA9-E0E2-FBADB62C1274}"/>
              </a:ext>
            </a:extLst>
          </p:cNvPr>
          <p:cNvSpPr>
            <a:spLocks noGrp="1"/>
          </p:cNvSpPr>
          <p:nvPr>
            <p:ph type="body" sz="quarter" idx="11"/>
          </p:nvPr>
        </p:nvSpPr>
        <p:spPr/>
        <p:txBody>
          <a:bodyPr/>
          <a:lstStyle/>
          <a:p>
            <a:r>
              <a:rPr lang="en-US"/>
              <a:t>Graph Introduction</a:t>
            </a:r>
          </a:p>
        </p:txBody>
      </p:sp>
      <p:sp>
        <p:nvSpPr>
          <p:cNvPr id="15" name="Text Placeholder 14">
            <a:extLst>
              <a:ext uri="{FF2B5EF4-FFF2-40B4-BE49-F238E27FC236}">
                <a16:creationId xmlns:a16="http://schemas.microsoft.com/office/drawing/2014/main" id="{D4F57F62-C22D-9077-C28F-9527AAB2A2B7}"/>
              </a:ext>
            </a:extLst>
          </p:cNvPr>
          <p:cNvSpPr>
            <a:spLocks noGrp="1"/>
          </p:cNvSpPr>
          <p:nvPr>
            <p:ph type="body" sz="quarter" idx="15"/>
          </p:nvPr>
        </p:nvSpPr>
        <p:spPr/>
        <p:txBody>
          <a:bodyPr/>
          <a:lstStyle/>
          <a:p>
            <a:r>
              <a:rPr lang="en-US"/>
              <a:t>Algorithms</a:t>
            </a:r>
          </a:p>
        </p:txBody>
      </p:sp>
      <p:sp>
        <p:nvSpPr>
          <p:cNvPr id="27" name="Text Placeholder 26">
            <a:extLst>
              <a:ext uri="{FF2B5EF4-FFF2-40B4-BE49-F238E27FC236}">
                <a16:creationId xmlns:a16="http://schemas.microsoft.com/office/drawing/2014/main" id="{7B66D7E6-39E6-08F9-A719-BDDF3666C24B}"/>
              </a:ext>
            </a:extLst>
          </p:cNvPr>
          <p:cNvSpPr>
            <a:spLocks noGrp="1"/>
          </p:cNvSpPr>
          <p:nvPr>
            <p:ph type="body" sz="quarter" idx="17"/>
          </p:nvPr>
        </p:nvSpPr>
        <p:spPr>
          <a:xfrm>
            <a:off x="1144527" y="4775296"/>
            <a:ext cx="5441467" cy="477764"/>
          </a:xfrm>
        </p:spPr>
        <p:txBody>
          <a:bodyPr/>
          <a:lstStyle/>
          <a:p>
            <a:r>
              <a:rPr lang="en-US"/>
              <a:t>Homework &amp; Quiz</a:t>
            </a:r>
          </a:p>
        </p:txBody>
      </p:sp>
      <p:sp>
        <p:nvSpPr>
          <p:cNvPr id="7" name="Slide Number Placeholder 7">
            <a:extLst>
              <a:ext uri="{FF2B5EF4-FFF2-40B4-BE49-F238E27FC236}">
                <a16:creationId xmlns:a16="http://schemas.microsoft.com/office/drawing/2014/main" id="{D6070869-402B-F0CE-748B-0BF0AE47078C}"/>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8</a:t>
            </a:fld>
            <a:endParaRPr lang="en-US" sz="1400">
              <a:solidFill>
                <a:schemeClr val="bg2">
                  <a:lumMod val="50000"/>
                </a:schemeClr>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B161B0C0-3748-6C1C-3FCC-6CA372D8A4E4}"/>
              </a:ext>
            </a:extLst>
          </p:cNvPr>
          <p:cNvSpPr txBox="1"/>
          <p:nvPr/>
        </p:nvSpPr>
        <p:spPr>
          <a:xfrm>
            <a:off x="173620" y="458125"/>
            <a:ext cx="11806177" cy="1077218"/>
          </a:xfrm>
          <a:prstGeom prst="rect">
            <a:avLst/>
          </a:prstGeom>
          <a:noFill/>
        </p:spPr>
        <p:txBody>
          <a:bodyPr wrap="square">
            <a:spAutoFit/>
          </a:bodyPr>
          <a:lstStyle/>
          <a:p>
            <a:pPr algn="ctr"/>
            <a:r>
              <a:rPr lang="en-US" sz="3200" b="1">
                <a:solidFill>
                  <a:schemeClr val="tx2"/>
                </a:solidFill>
                <a:effectLst>
                  <a:outerShdw blurRad="38100" dist="38100" dir="2700000" algn="tl">
                    <a:srgbClr val="000000">
                      <a:alpha val="43137"/>
                    </a:srgbClr>
                  </a:outerShdw>
                </a:effectLst>
                <a:latin typeface="+mj-lt"/>
                <a:cs typeface="Segoe UI" panose="020B0502040204020203" pitchFamily="34" charset="0"/>
              </a:rPr>
              <a:t>GRAPH ALGORITHMS &amp;</a:t>
            </a:r>
            <a:br>
              <a:rPr lang="en-US" sz="3200" b="1">
                <a:solidFill>
                  <a:schemeClr val="tx2"/>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br>
            <a:r>
              <a:rPr lang="en-US" sz="3200" b="1">
                <a:solidFill>
                  <a:schemeClr val="tx2"/>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3200" i="1">
                <a:solidFill>
                  <a:schemeClr val="tx2"/>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APPLICATION IN IMAGE SEGMENTATION</a:t>
            </a:r>
            <a:endParaRPr lang="en-US" sz="3200"/>
          </a:p>
        </p:txBody>
      </p:sp>
      <p:sp>
        <p:nvSpPr>
          <p:cNvPr id="10" name="Text Placeholder 9">
            <a:extLst>
              <a:ext uri="{FF2B5EF4-FFF2-40B4-BE49-F238E27FC236}">
                <a16:creationId xmlns:a16="http://schemas.microsoft.com/office/drawing/2014/main" id="{C3393285-9B13-C5D3-AF5D-24C08256938E}"/>
              </a:ext>
            </a:extLst>
          </p:cNvPr>
          <p:cNvSpPr>
            <a:spLocks noGrp="1"/>
          </p:cNvSpPr>
          <p:nvPr>
            <p:ph type="body" sz="quarter" idx="16"/>
          </p:nvPr>
        </p:nvSpPr>
        <p:spPr>
          <a:xfrm>
            <a:off x="1144528" y="3992637"/>
            <a:ext cx="5290996" cy="477764"/>
          </a:xfrm>
        </p:spPr>
        <p:txBody>
          <a:bodyPr/>
          <a:lstStyle/>
          <a:p>
            <a:r>
              <a:rPr lang="en-US" sz="2000"/>
              <a:t>Application in Image Segmentation</a:t>
            </a:r>
          </a:p>
          <a:p>
            <a:endParaRPr lang="en-US"/>
          </a:p>
        </p:txBody>
      </p:sp>
    </p:spTree>
    <p:extLst>
      <p:ext uri="{BB962C8B-B14F-4D97-AF65-F5344CB8AC3E}">
        <p14:creationId xmlns:p14="http://schemas.microsoft.com/office/powerpoint/2010/main" val="6022050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idx="4294967295"/>
          </p:nvPr>
        </p:nvSpPr>
        <p:spPr>
          <a:xfrm>
            <a:off x="4152773" y="338138"/>
            <a:ext cx="11118850" cy="639762"/>
          </a:xfrm>
        </p:spPr>
        <p:txBody>
          <a:bodyPr anchor="t">
            <a:noAutofit/>
          </a:bodyPr>
          <a:lstStyle/>
          <a:p>
            <a:r>
              <a:rPr lang="en-US" sz="4000" b="1">
                <a:solidFill>
                  <a:srgbClr val="005F73"/>
                </a:solidFill>
              </a:rPr>
              <a:t>REFERENCES</a:t>
            </a:r>
          </a:p>
        </p:txBody>
      </p:sp>
      <p:sp>
        <p:nvSpPr>
          <p:cNvPr id="5" name="Content Placeholder 7">
            <a:extLst>
              <a:ext uri="{FF2B5EF4-FFF2-40B4-BE49-F238E27FC236}">
                <a16:creationId xmlns:a16="http://schemas.microsoft.com/office/drawing/2014/main" id="{9E9E51B2-9FC6-BB7B-12F5-9AA7BB4F420C}"/>
              </a:ext>
            </a:extLst>
          </p:cNvPr>
          <p:cNvSpPr txBox="1">
            <a:spLocks/>
          </p:cNvSpPr>
          <p:nvPr/>
        </p:nvSpPr>
        <p:spPr>
          <a:xfrm>
            <a:off x="1173830" y="2469630"/>
            <a:ext cx="5957887" cy="3961269"/>
          </a:xfrm>
          <a:prstGeom prst="rect">
            <a:avLst/>
          </a:prstGeom>
        </p:spPr>
        <p:txBody>
          <a:bodyPr>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endParaRPr lang="en-US" sz="2000" i="0">
              <a:solidFill>
                <a:srgbClr val="360071"/>
              </a:solidFill>
              <a:effectLst/>
            </a:endParaRPr>
          </a:p>
        </p:txBody>
      </p:sp>
      <p:sp>
        <p:nvSpPr>
          <p:cNvPr id="7" name="TextBox 6">
            <a:extLst>
              <a:ext uri="{FF2B5EF4-FFF2-40B4-BE49-F238E27FC236}">
                <a16:creationId xmlns:a16="http://schemas.microsoft.com/office/drawing/2014/main" id="{FC9F6F30-C36B-414D-31B2-DB942EC51E70}"/>
              </a:ext>
            </a:extLst>
          </p:cNvPr>
          <p:cNvSpPr txBox="1"/>
          <p:nvPr/>
        </p:nvSpPr>
        <p:spPr>
          <a:xfrm>
            <a:off x="457200" y="1104483"/>
            <a:ext cx="11118850" cy="5632311"/>
          </a:xfrm>
          <a:prstGeom prst="rect">
            <a:avLst/>
          </a:prstGeom>
          <a:noFill/>
        </p:spPr>
        <p:txBody>
          <a:bodyPr wrap="square">
            <a:spAutoFit/>
          </a:bodyPr>
          <a:lstStyle/>
          <a:p>
            <a:r>
              <a:rPr lang="en-US" sz="2400"/>
              <a:t>[1] </a:t>
            </a:r>
            <a:r>
              <a:rPr lang="en-US" sz="2400" b="0" i="0" err="1">
                <a:solidFill>
                  <a:srgbClr val="202124"/>
                </a:solidFill>
                <a:effectLst/>
                <a:latin typeface="consolas" panose="020B0609020204030204" pitchFamily="49" charset="0"/>
              </a:rPr>
              <a:t>Vijini</a:t>
            </a:r>
            <a:r>
              <a:rPr lang="en-US" sz="2400" b="0" i="0">
                <a:solidFill>
                  <a:srgbClr val="202124"/>
                </a:solidFill>
                <a:effectLst/>
                <a:latin typeface="consolas" panose="020B0609020204030204" pitchFamily="49" charset="0"/>
              </a:rPr>
              <a:t> </a:t>
            </a:r>
            <a:r>
              <a:rPr lang="en-US" sz="2400" b="0" i="0" err="1">
                <a:solidFill>
                  <a:srgbClr val="202124"/>
                </a:solidFill>
                <a:effectLst/>
                <a:latin typeface="consolas" panose="020B0609020204030204" pitchFamily="49" charset="0"/>
              </a:rPr>
              <a:t>Mallawaarachchi</a:t>
            </a:r>
            <a:r>
              <a:rPr lang="en-US" sz="2400"/>
              <a:t>: 10 Graph Algorithms Visually Explained, </a:t>
            </a:r>
            <a:r>
              <a:rPr lang="en-US" sz="2400">
                <a:hlinkClick r:id="rId3"/>
              </a:rPr>
              <a:t>https://towardsdatascience.com/10-graph-algorithms-visually-explained-e57faa1336f3</a:t>
            </a:r>
            <a:r>
              <a:rPr lang="en-US" sz="2400"/>
              <a:t> </a:t>
            </a:r>
          </a:p>
          <a:p>
            <a:endParaRPr lang="en-US" sz="2400"/>
          </a:p>
          <a:p>
            <a:r>
              <a:rPr lang="en-US" sz="2400"/>
              <a:t>[2] </a:t>
            </a:r>
            <a:r>
              <a:rPr lang="en-US" sz="2400" b="0" i="0" err="1">
                <a:solidFill>
                  <a:srgbClr val="202124"/>
                </a:solidFill>
                <a:effectLst/>
                <a:latin typeface="consolas" panose="020B0609020204030204" pitchFamily="49" charset="0"/>
              </a:rPr>
              <a:t>Geekyrakshit</a:t>
            </a:r>
            <a:r>
              <a:rPr lang="en-US" sz="2400"/>
              <a:t>: </a:t>
            </a:r>
            <a:r>
              <a:rPr lang="en-US" sz="2400" b="0" i="0">
                <a:solidFill>
                  <a:srgbClr val="202124"/>
                </a:solidFill>
                <a:effectLst/>
                <a:latin typeface="consolas" panose="020B0609020204030204" pitchFamily="49" charset="0"/>
              </a:rPr>
              <a:t>Efficient Graph-Based Image Segmentation, </a:t>
            </a:r>
            <a:r>
              <a:rPr lang="en-US" sz="2400">
                <a:hlinkClick r:id="rId4"/>
              </a:rPr>
              <a:t>https://soumik12345.github.io/</a:t>
            </a:r>
            <a:endParaRPr lang="en-US" sz="2400"/>
          </a:p>
          <a:p>
            <a:endParaRPr lang="en-US" sz="2400"/>
          </a:p>
          <a:p>
            <a:r>
              <a:rPr lang="en-US" sz="2400"/>
              <a:t>[3] Carl Kingsford, University of Maryland, College Park: CMSC 451: Minimum Spanning Trees &amp; Clustering</a:t>
            </a:r>
          </a:p>
          <a:p>
            <a:endParaRPr lang="en-US" sz="2400"/>
          </a:p>
          <a:p>
            <a:r>
              <a:rPr lang="en-US" sz="2400"/>
              <a:t>[4] David Esparza Alba, </a:t>
            </a:r>
            <a:r>
              <a:rPr lang="en-US" sz="2400" err="1"/>
              <a:t>Ritsumeikan</a:t>
            </a:r>
            <a:r>
              <a:rPr lang="en-US" sz="2400"/>
              <a:t> University : Minimum Spanning Tree Segmentation. </a:t>
            </a:r>
          </a:p>
          <a:p>
            <a:endParaRPr lang="en-US" sz="2400"/>
          </a:p>
          <a:p>
            <a:r>
              <a:rPr lang="en-US" sz="2400"/>
              <a:t>[5] Julie Jiang: Image Segmentation with Graph Cuts, </a:t>
            </a:r>
            <a:r>
              <a:rPr lang="en-US" sz="2400">
                <a:hlinkClick r:id="rId5"/>
              </a:rPr>
              <a:t>https://julie-jiang.github.io/image-segmentation/</a:t>
            </a:r>
            <a:r>
              <a:rPr lang="en-US" sz="2400"/>
              <a:t> </a:t>
            </a:r>
          </a:p>
        </p:txBody>
      </p:sp>
    </p:spTree>
    <p:extLst>
      <p:ext uri="{BB962C8B-B14F-4D97-AF65-F5344CB8AC3E}">
        <p14:creationId xmlns:p14="http://schemas.microsoft.com/office/powerpoint/2010/main" val="10455932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99000">
              <a:srgbClr val="FCFFFE"/>
            </a:gs>
            <a:gs pos="66020">
              <a:srgbClr val="F3FFFF"/>
            </a:gs>
            <a:gs pos="37992">
              <a:srgbClr val="FFFFFF"/>
            </a:gs>
            <a:gs pos="8000">
              <a:srgbClr val="EAFCFD"/>
            </a:gs>
          </a:gsLst>
          <a:lin ang="1740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14CCEE-3485-2159-D337-16E15FAF32DC}"/>
              </a:ext>
            </a:extLst>
          </p:cNvPr>
          <p:cNvSpPr>
            <a:spLocks noGrp="1"/>
          </p:cNvSpPr>
          <p:nvPr>
            <p:ph type="title"/>
          </p:nvPr>
        </p:nvSpPr>
        <p:spPr>
          <a:xfrm>
            <a:off x="1519600" y="2377440"/>
            <a:ext cx="4994322" cy="2103120"/>
          </a:xfrm>
        </p:spPr>
        <p:txBody>
          <a:bodyPr>
            <a:noAutofit/>
          </a:bodyPr>
          <a:lstStyle/>
          <a:p>
            <a:r>
              <a:rPr lang="en-US" sz="5400">
                <a:solidFill>
                  <a:srgbClr val="005F73"/>
                </a:solidFill>
              </a:rPr>
              <a:t>IV</a:t>
            </a:r>
            <a:r>
              <a:rPr lang="en-US" sz="5400"/>
              <a:t>. HOMEWORK &amp; QUIZ</a:t>
            </a:r>
          </a:p>
        </p:txBody>
      </p:sp>
      <p:sp>
        <p:nvSpPr>
          <p:cNvPr id="4" name="Slide Number Placeholder 7">
            <a:extLst>
              <a:ext uri="{FF2B5EF4-FFF2-40B4-BE49-F238E27FC236}">
                <a16:creationId xmlns:a16="http://schemas.microsoft.com/office/drawing/2014/main" id="{5BA00F71-56F9-BF1B-40D8-F8B14254541B}"/>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81</a:t>
            </a:fld>
            <a:endParaRPr lang="en-US" sz="1400">
              <a:solidFill>
                <a:schemeClr val="bg2">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67427169"/>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99000">
              <a:srgbClr val="FCFFFE"/>
            </a:gs>
            <a:gs pos="66020">
              <a:srgbClr val="F3FFFF"/>
            </a:gs>
            <a:gs pos="37992">
              <a:srgbClr val="FFFFFF"/>
            </a:gs>
            <a:gs pos="8000">
              <a:srgbClr val="EAFCFD"/>
            </a:gs>
          </a:gsLst>
          <a:lin ang="16200000" scaled="0"/>
        </a:gra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67AB765-3A7D-760D-98E2-A4F1F3AA744F}"/>
              </a:ext>
            </a:extLst>
          </p:cNvPr>
          <p:cNvSpPr>
            <a:spLocks noGrp="1"/>
          </p:cNvSpPr>
          <p:nvPr>
            <p:ph type="title"/>
          </p:nvPr>
        </p:nvSpPr>
        <p:spPr>
          <a:xfrm>
            <a:off x="2768337" y="2273745"/>
            <a:ext cx="6655325" cy="2103120"/>
          </a:xfrm>
        </p:spPr>
        <p:txBody>
          <a:bodyPr>
            <a:noAutofit/>
          </a:bodyPr>
          <a:lstStyle/>
          <a:p>
            <a:pPr algn="ctr"/>
            <a:r>
              <a:rPr lang="en-US" sz="7200" b="1" i="1">
                <a:solidFill>
                  <a:srgbClr val="CA4F67"/>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THANKS FOR LISTENNING</a:t>
            </a:r>
          </a:p>
        </p:txBody>
      </p:sp>
      <p:sp>
        <p:nvSpPr>
          <p:cNvPr id="5" name="Slide Number Placeholder 7">
            <a:extLst>
              <a:ext uri="{FF2B5EF4-FFF2-40B4-BE49-F238E27FC236}">
                <a16:creationId xmlns:a16="http://schemas.microsoft.com/office/drawing/2014/main" id="{378D202C-539D-0EF3-6CA4-EF055743EFA2}"/>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82</a:t>
            </a:fld>
            <a:endParaRPr lang="en-US" sz="1400">
              <a:solidFill>
                <a:schemeClr val="bg2">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0124286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DFFFE"/>
            </a:gs>
            <a:gs pos="66020">
              <a:srgbClr val="F3FFFF"/>
            </a:gs>
            <a:gs pos="37992">
              <a:srgbClr val="FFFFFF"/>
            </a:gs>
            <a:gs pos="7000">
              <a:srgbClr val="EAFCFE"/>
            </a:gs>
          </a:gsLst>
          <a:lin ang="2700000" scaled="1"/>
          <a:tileRect/>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47FA792-7CC8-6C5F-8E4F-307FA211BACD}"/>
              </a:ext>
            </a:extLst>
          </p:cNvPr>
          <p:cNvSpPr>
            <a:spLocks noGrp="1"/>
          </p:cNvSpPr>
          <p:nvPr>
            <p:ph type="title"/>
          </p:nvPr>
        </p:nvSpPr>
        <p:spPr>
          <a:xfrm>
            <a:off x="518439" y="2788920"/>
            <a:ext cx="11119104" cy="640080"/>
          </a:xfrm>
        </p:spPr>
        <p:txBody>
          <a:bodyPr>
            <a:noAutofit/>
          </a:bodyPr>
          <a:lstStyle/>
          <a:p>
            <a:pPr algn="ctr"/>
            <a:r>
              <a:rPr lang="en-US" sz="5400" b="1">
                <a:solidFill>
                  <a:schemeClr val="tx2"/>
                </a:solidFill>
                <a:latin typeface="Segoe UI" panose="020B0502040204020203" pitchFamily="34" charset="0"/>
                <a:cs typeface="Segoe UI" panose="020B0502040204020203" pitchFamily="34" charset="0"/>
              </a:rPr>
              <a:t>I. </a:t>
            </a:r>
            <a:r>
              <a:rPr lang="en-US" sz="5400">
                <a:latin typeface="Segoe UI" panose="020B0502040204020203" pitchFamily="34" charset="0"/>
                <a:cs typeface="Segoe UI" panose="020B0502040204020203" pitchFamily="34" charset="0"/>
              </a:rPr>
              <a:t>GRAPH INTRODUCTION</a:t>
            </a:r>
            <a:endParaRPr lang="en-US" sz="5400" b="1">
              <a:solidFill>
                <a:schemeClr val="tx2"/>
              </a:solidFill>
              <a:latin typeface="Segoe UI" panose="020B0502040204020203" pitchFamily="34" charset="0"/>
              <a:cs typeface="Segoe UI" panose="020B0502040204020203" pitchFamily="34" charset="0"/>
            </a:endParaRPr>
          </a:p>
        </p:txBody>
      </p:sp>
      <p:sp>
        <p:nvSpPr>
          <p:cNvPr id="7" name="Slide Number Placeholder 7">
            <a:extLst>
              <a:ext uri="{FF2B5EF4-FFF2-40B4-BE49-F238E27FC236}">
                <a16:creationId xmlns:a16="http://schemas.microsoft.com/office/drawing/2014/main" id="{D6070869-402B-F0CE-748B-0BF0AE47078C}"/>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9</a:t>
            </a:fld>
            <a:endParaRPr lang="en-US" sz="1400">
              <a:solidFill>
                <a:schemeClr val="bg2">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2345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powerpoint tutorial">
  <a:themeElements>
    <a:clrScheme name="Custom 27">
      <a:dk1>
        <a:srgbClr val="000000"/>
      </a:dk1>
      <a:lt1>
        <a:srgbClr val="FFFFFF"/>
      </a:lt1>
      <a:dk2>
        <a:srgbClr val="005F73"/>
      </a:dk2>
      <a:lt2>
        <a:srgbClr val="E7E6E6"/>
      </a:lt2>
      <a:accent1>
        <a:srgbClr val="6A205F"/>
      </a:accent1>
      <a:accent2>
        <a:srgbClr val="C74F66"/>
      </a:accent2>
      <a:accent3>
        <a:srgbClr val="C40C67"/>
      </a:accent3>
      <a:accent4>
        <a:srgbClr val="FF7675"/>
      </a:accent4>
      <a:accent5>
        <a:srgbClr val="0696D0"/>
      </a:accent5>
      <a:accent6>
        <a:srgbClr val="360070"/>
      </a:accent6>
      <a:hlink>
        <a:srgbClr val="0563C1"/>
      </a:hlink>
      <a:folHlink>
        <a:srgbClr val="954F72"/>
      </a:folHlink>
    </a:clrScheme>
    <a:fontScheme name="Custom 25">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eling overwhelmed _Win32_CP_v14.potx" id="{9E9BB963-45A3-4556-B30D-AC91459E9FF6}" vid="{B46082C7-2098-4B63-B68F-AAE9FA161B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597AE72EEA79B74DA5C86E3CA8C98E55" ma:contentTypeVersion="3" ma:contentTypeDescription="Tạo tài liệu mới." ma:contentTypeScope="" ma:versionID="f6693687af43b8d59215494b6eeecabd">
  <xsd:schema xmlns:xsd="http://www.w3.org/2001/XMLSchema" xmlns:xs="http://www.w3.org/2001/XMLSchema" xmlns:p="http://schemas.microsoft.com/office/2006/metadata/properties" xmlns:ns3="81e90ab8-9e7d-4b67-ba12-d147179b0223" targetNamespace="http://schemas.microsoft.com/office/2006/metadata/properties" ma:root="true" ma:fieldsID="581c2ca850742c8da88a99f525aef9f8" ns3:_="">
    <xsd:import namespace="81e90ab8-9e7d-4b67-ba12-d147179b0223"/>
    <xsd:element name="properties">
      <xsd:complexType>
        <xsd:sequence>
          <xsd:element name="documentManagement">
            <xsd:complexType>
              <xsd:all>
                <xsd:element ref="ns3:MediaServiceMetadata" minOccurs="0"/>
                <xsd:element ref="ns3:MediaServiceFastMetadata"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e90ab8-9e7d-4b67-ba12-d147179b02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1e90ab8-9e7d-4b67-ba12-d147179b0223" xsi:nil="true"/>
  </documentManagement>
</p:properties>
</file>

<file path=customXml/itemProps1.xml><?xml version="1.0" encoding="utf-8"?>
<ds:datastoreItem xmlns:ds="http://schemas.openxmlformats.org/officeDocument/2006/customXml" ds:itemID="{3C051884-07C6-445E-BA09-C3357B0EAFBF}">
  <ds:schemaRefs>
    <ds:schemaRef ds:uri="81e90ab8-9e7d-4b67-ba12-d147179b022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172EE2D-763D-40FC-A843-296229D5740A}">
  <ds:schemaRefs>
    <ds:schemaRef ds:uri="http://schemas.microsoft.com/sharepoint/v3/contenttype/forms"/>
  </ds:schemaRefs>
</ds:datastoreItem>
</file>

<file path=customXml/itemProps3.xml><?xml version="1.0" encoding="utf-8"?>
<ds:datastoreItem xmlns:ds="http://schemas.openxmlformats.org/officeDocument/2006/customXml" ds:itemID="{C7CC5B8C-7B48-4341-8E08-008BE1D83D52}">
  <ds:schemaRefs>
    <ds:schemaRef ds:uri="http://purl.org/dc/dcmitype/"/>
    <ds:schemaRef ds:uri="81e90ab8-9e7d-4b67-ba12-d147179b0223"/>
    <ds:schemaRef ds:uri="http://schemas.microsoft.com/office/2006/documentManagement/types"/>
    <ds:schemaRef ds:uri="http://www.w3.org/XML/1998/namespace"/>
    <ds:schemaRef ds:uri="http://purl.org/dc/elements/1.1/"/>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Feeling overwhelmed</Template>
  <TotalTime>1</TotalTime>
  <Words>2327</Words>
  <Application>Microsoft Office PowerPoint</Application>
  <PresentationFormat>Widescreen</PresentationFormat>
  <Paragraphs>375</Paragraphs>
  <Slides>82</Slides>
  <Notes>11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82</vt:i4>
      </vt:variant>
    </vt:vector>
  </HeadingPairs>
  <TitlesOfParts>
    <vt:vector size="96" baseType="lpstr">
      <vt:lpstr>-apple-system</vt:lpstr>
      <vt:lpstr>Arial</vt:lpstr>
      <vt:lpstr>Calibri</vt:lpstr>
      <vt:lpstr>Cambria Math</vt:lpstr>
      <vt:lpstr>Candara</vt:lpstr>
      <vt:lpstr>consolas</vt:lpstr>
      <vt:lpstr>Lora</vt:lpstr>
      <vt:lpstr>MJXc-TeX-cal-R</vt:lpstr>
      <vt:lpstr>MJXc-TeX-math-I</vt:lpstr>
      <vt:lpstr>Roboto</vt:lpstr>
      <vt:lpstr>Segoe UI</vt:lpstr>
      <vt:lpstr>Segoe UI (Body)</vt:lpstr>
      <vt:lpstr>Segoe UI Semibold</vt:lpstr>
      <vt:lpstr>powerpoint tutorial</vt:lpstr>
      <vt:lpstr>Phân tích và thiết kế thuật toán CS112.N21.KHTN   GRAPH ALGORITHMS &amp; APPLICATION  Nhóm 14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GRAPH INTRODUCTION</vt:lpstr>
      <vt:lpstr>I. GRAPH INTRODUCTION</vt:lpstr>
      <vt:lpstr>I. GRAPH INTRODUCTION</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II. ALGORITHMS</vt:lpstr>
      <vt:lpstr>Feeling overwhelmed</vt:lpstr>
      <vt:lpstr>III.  APPLICATION</vt:lpstr>
      <vt:lpstr>Warning: This is not CS321  </vt:lpstr>
      <vt:lpstr>III.  APPLICATION</vt:lpstr>
      <vt:lpstr>DATA CLUSTERING</vt:lpstr>
      <vt:lpstr>Which algorithm has application in clustering problem?</vt:lpstr>
      <vt:lpstr>MST CLUSTERING</vt:lpstr>
      <vt:lpstr>MST CLUSTERING</vt:lpstr>
      <vt:lpstr>III.  APPLICATION</vt:lpstr>
      <vt:lpstr>IMAGE SEGMENTATION</vt:lpstr>
      <vt:lpstr>IMAGE SEGMENTATION</vt:lpstr>
      <vt:lpstr>IMAGE SEGMENTATION</vt:lpstr>
      <vt:lpstr>IMAGE REPRESENTATION</vt:lpstr>
      <vt:lpstr>IMAGE REPRESENTATION</vt:lpstr>
      <vt:lpstr>IMAGE REPRESENTATION</vt:lpstr>
      <vt:lpstr>IMAGE REPRESENTATION</vt:lpstr>
      <vt:lpstr>IMAGE REPRESENTATION</vt:lpstr>
      <vt:lpstr>IMAGE SEGMENTATION</vt:lpstr>
      <vt:lpstr>IMAGE SEGMENTATION</vt:lpstr>
      <vt:lpstr>MST IMAGE SEGMENTATION</vt:lpstr>
      <vt:lpstr>MST IMAGE SEGMENTATION</vt:lpstr>
      <vt:lpstr>MST IMAGE SEGMENTATION</vt:lpstr>
      <vt:lpstr>MST IMAGE SEGMENTATION</vt:lpstr>
      <vt:lpstr>MST IMAGE SEGMENTATION</vt:lpstr>
      <vt:lpstr>MST IMAGE SEGMENTATION</vt:lpstr>
      <vt:lpstr>GRAPH CUT</vt:lpstr>
      <vt:lpstr>GRAPH CUT</vt:lpstr>
      <vt:lpstr>IMAGE REPRESENTATION</vt:lpstr>
      <vt:lpstr>IMAGE REPRESENTATION</vt:lpstr>
      <vt:lpstr>GRAPH CUT</vt:lpstr>
      <vt:lpstr>GRAPH CUT</vt:lpstr>
      <vt:lpstr>GRAPH CUT</vt:lpstr>
      <vt:lpstr>REFERENCES</vt:lpstr>
      <vt:lpstr>IV. HOMEWORK &amp; QUIZ</vt:lpstr>
      <vt:lpstr>THANKS FOR LISTENNING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và thiết kế thuật toán CS112.N21.KHTN   GRAPH ALGORITHMS &amp;  ỨNG DỤNG TRONG IMAGE SEGMENTATION  Nhóm 14</dc:title>
  <dc:creator>Lê Thị Liên</dc:creator>
  <cp:lastModifiedBy>Lê Thị Liên</cp:lastModifiedBy>
  <cp:revision>4</cp:revision>
  <dcterms:created xsi:type="dcterms:W3CDTF">2023-06-02T19:26:24Z</dcterms:created>
  <dcterms:modified xsi:type="dcterms:W3CDTF">2023-06-06T00:42:48Z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0x010100597AE72EEA79B74DA5C86E3CA8C98E55</vt:lpwstr>
  </property>
</Properties>
</file>